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Lst>
  <p:sldSz cy="5143500" cx="9144000"/>
  <p:notesSz cx="6858000" cy="9144000"/>
  <p:embeddedFontLst>
    <p:embeddedFont>
      <p:font typeface="Roboto"/>
      <p:regular r:id="rId92"/>
      <p:bold r:id="rId93"/>
      <p:italic r:id="rId94"/>
      <p:boldItalic r:id="rId95"/>
    </p:embeddedFont>
    <p:embeddedFont>
      <p:font typeface="Montserrat"/>
      <p:regular r:id="rId96"/>
      <p:bold r:id="rId97"/>
      <p:italic r:id="rId98"/>
      <p:boldItalic r:id="rId99"/>
    </p:embeddedFont>
    <p:embeddedFont>
      <p:font typeface="Helvetica Neue"/>
      <p:regular r:id="rId100"/>
      <p:bold r:id="rId101"/>
      <p:italic r:id="rId102"/>
      <p:boldItalic r:id="rId10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04" roundtripDataSignature="AMtx7mhvr4njQfsH4Zuyw1Y6lGAZu+XHY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04" Type="http://customschemas.google.com/relationships/presentationmetadata" Target="metadata"/><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3" Type="http://schemas.openxmlformats.org/officeDocument/2006/relationships/font" Target="fonts/HelveticaNeue-boldItalic.fntdata"/><Relationship Id="rId102" Type="http://schemas.openxmlformats.org/officeDocument/2006/relationships/font" Target="fonts/HelveticaNeue-italic.fntdata"/><Relationship Id="rId101" Type="http://schemas.openxmlformats.org/officeDocument/2006/relationships/font" Target="fonts/HelveticaNeue-bold.fntdata"/><Relationship Id="rId100" Type="http://schemas.openxmlformats.org/officeDocument/2006/relationships/font" Target="fonts/HelveticaNeue-regular.fntdata"/><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95" Type="http://schemas.openxmlformats.org/officeDocument/2006/relationships/font" Target="fonts/Roboto-boldItalic.fntdata"/><Relationship Id="rId94" Type="http://schemas.openxmlformats.org/officeDocument/2006/relationships/font" Target="fonts/Roboto-italic.fntdata"/><Relationship Id="rId97" Type="http://schemas.openxmlformats.org/officeDocument/2006/relationships/font" Target="fonts/Montserrat-bold.fntdata"/><Relationship Id="rId96" Type="http://schemas.openxmlformats.org/officeDocument/2006/relationships/font" Target="fonts/Montserrat-regular.fntdata"/><Relationship Id="rId11" Type="http://schemas.openxmlformats.org/officeDocument/2006/relationships/slide" Target="slides/slide7.xml"/><Relationship Id="rId99" Type="http://schemas.openxmlformats.org/officeDocument/2006/relationships/font" Target="fonts/Montserrat-boldItalic.fntdata"/><Relationship Id="rId10" Type="http://schemas.openxmlformats.org/officeDocument/2006/relationships/slide" Target="slides/slide6.xml"/><Relationship Id="rId98" Type="http://schemas.openxmlformats.org/officeDocument/2006/relationships/font" Target="fonts/Montserrat-italic.fntdata"/><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font" Target="fonts/Roboto-bold.fntdata"/><Relationship Id="rId92" Type="http://schemas.openxmlformats.org/officeDocument/2006/relationships/font" Target="fonts/Roboto-regular.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Foreign_policy"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Foreign_policy"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Foreign_policy"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Foreign_policy"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d.or.jp/dl-med/wma/helsinki2013e.pdf" TargetMode="External"/><Relationship Id="rId3" Type="http://schemas.openxmlformats.org/officeDocument/2006/relationships/hyperlink" Target="https://www.wma.net/policies-post/wma-declaration-of-helsinki-ethical-principles-for-medical-research-involving-human-subjects/"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istory.nih.gov/display/history/Belmont+Report"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2.ed.gov/about/overview/focus/what.html" TargetMode="External"/><Relationship Id="rId3" Type="http://schemas.openxmlformats.org/officeDocument/2006/relationships/hyperlink" Target="https://www.education.pa.gov/about/Pages/default.aspx" TargetMode="Externa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7530e3e17c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g27530e3e17c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7530e3e17c_1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g27530e3e17c_1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7530e3e17c_1_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g27530e3e17c_1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3c65487e14_1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g23c65487e14_1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3c65487e14_1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g23c65487e14_1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https://en.wikipedia.org/wiki/Foreign_policy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3c65487e14_10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g23c65487e14_1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u="sng">
                <a:solidFill>
                  <a:schemeClr val="hlink"/>
                </a:solidFill>
                <a:hlinkClick r:id="rId2"/>
              </a:rPr>
              <a:t>https://en.wikipedia.org/wiki/Foreign_policy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You </a:t>
            </a:r>
            <a:r>
              <a:rPr lang="en"/>
              <a:t>right</a:t>
            </a:r>
            <a:r>
              <a:rPr lang="en"/>
              <a:t> to gun ownership as a collective to prevent </a:t>
            </a:r>
            <a:r>
              <a:rPr lang="en"/>
              <a:t>tyranny</a:t>
            </a:r>
            <a:r>
              <a:rPr lang="en"/>
              <a:t> by </a:t>
            </a:r>
            <a:r>
              <a:rPr lang="en"/>
              <a:t>government</a:t>
            </a:r>
            <a:r>
              <a:rPr lang="en"/>
              <a:t> and </a:t>
            </a:r>
            <a:r>
              <a:rPr lang="en"/>
              <a:t>individually</a:t>
            </a:r>
            <a:r>
              <a:rPr lang="en"/>
              <a:t> to protect your individual </a:t>
            </a:r>
            <a:r>
              <a:rPr lang="en"/>
              <a:t>rights to defend yourself.</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The gender gap of physical force is equalized by guns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3c65487e14_10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g23c65487e14_1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https://en.wikipedia.org/wiki/Foreign_policy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3c65487e14_10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g23c65487e14_10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https://en.wikipedia.org/wiki/Foreign_policy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3c65487e14_10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g23c65487e14_1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https://en.wikipedia.org/wiki/Foreign_policy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3c65487e14_10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8" name="Google Shape;258;g23c65487e14_10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https://en.wikipedia.org/wiki/Foreign_policy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3c65487e14_10_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6" name="Google Shape;266;g23c65487e14_1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https://en.wikipedia.org/wiki/Foreign_policy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7530e3e17c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7530e3e17c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3c65487e14_10_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g23c65487e14_10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https://en.wikipedia.org/wiki/Foreign_policy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3c65487e14_10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2" name="Google Shape;282;g23c65487e14_10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3c65487e14_10_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g23c65487e14_10_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3c65487e14_10_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g23c65487e14_10_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https://en.wikipedia.org/wiki/Foreign_policy</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3c65487e14_10_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g23c65487e14_10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u="sng">
                <a:solidFill>
                  <a:schemeClr val="hlink"/>
                </a:solidFill>
                <a:hlinkClick r:id="rId2"/>
              </a:rPr>
              <a:t>https://en.wikipedia.org/wiki/Foreign_policy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i="1" lang="en"/>
              <a:t>(Konstantine- </a:t>
            </a:r>
            <a:r>
              <a:rPr i="1" lang="en"/>
              <a:t>let's</a:t>
            </a:r>
            <a:r>
              <a:rPr i="1" lang="en"/>
              <a:t> make this slide less wordy and </a:t>
            </a:r>
            <a:r>
              <a:rPr i="1" lang="en"/>
              <a:t>surely</a:t>
            </a:r>
            <a:r>
              <a:rPr i="1" lang="en"/>
              <a:t> discuss the </a:t>
            </a:r>
            <a:r>
              <a:rPr i="1" lang="en"/>
              <a:t>content</a:t>
            </a:r>
            <a:r>
              <a:rPr i="1" lang="en"/>
              <a:t> .</a:t>
            </a:r>
            <a:endParaRPr i="1"/>
          </a:p>
          <a:p>
            <a:pPr indent="0" lvl="0" marL="0" rtl="0" algn="l">
              <a:lnSpc>
                <a:spcPct val="100000"/>
              </a:lnSpc>
              <a:spcBef>
                <a:spcPts val="0"/>
              </a:spcBef>
              <a:spcAft>
                <a:spcPts val="0"/>
              </a:spcAft>
              <a:buSzPts val="1100"/>
              <a:buNone/>
            </a:pPr>
            <a:r>
              <a:rPr i="1" lang="en"/>
              <a:t>This is great for the talk. We need to shorten the weapons part though :D;)   (We can use those slides for content distribution.)</a:t>
            </a:r>
            <a:endParaRPr i="1"/>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3c65487e14_10_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g23c65487e14_10_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u="sng">
                <a:solidFill>
                  <a:schemeClr val="hlink"/>
                </a:solidFill>
                <a:hlinkClick r:id="rId2"/>
              </a:rPr>
              <a:t>https://en.wikipedia.org/wiki/Foreign_policy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i="1"/>
          </a:p>
          <a:p>
            <a:pPr indent="0" lvl="0" marL="0" rtl="0" algn="l">
              <a:lnSpc>
                <a:spcPct val="100000"/>
              </a:lnSpc>
              <a:spcBef>
                <a:spcPts val="0"/>
              </a:spcBef>
              <a:spcAft>
                <a:spcPts val="0"/>
              </a:spcAft>
              <a:buSzPts val="1100"/>
              <a:buNone/>
            </a:pPr>
            <a:r>
              <a:rPr i="1" lang="en"/>
              <a:t>This slide is too wordy . the content is great</a:t>
            </a:r>
            <a:endParaRPr i="1"/>
          </a:p>
          <a:p>
            <a:pPr indent="0" lvl="0" marL="0" rtl="0" algn="l">
              <a:lnSpc>
                <a:spcPct val="100000"/>
              </a:lnSpc>
              <a:spcBef>
                <a:spcPts val="0"/>
              </a:spcBef>
              <a:spcAft>
                <a:spcPts val="0"/>
              </a:spcAft>
              <a:buSzPts val="1100"/>
              <a:buNone/>
            </a:pPr>
            <a:r>
              <a:t/>
            </a:r>
            <a:endParaRPr i="1"/>
          </a:p>
          <a:p>
            <a:pPr indent="0" lvl="0" marL="0" rtl="0" algn="l">
              <a:lnSpc>
                <a:spcPct val="100000"/>
              </a:lnSpc>
              <a:spcBef>
                <a:spcPts val="0"/>
              </a:spcBef>
              <a:spcAft>
                <a:spcPts val="0"/>
              </a:spcAft>
              <a:buSzPts val="1100"/>
              <a:buNone/>
            </a:pPr>
            <a:r>
              <a:rPr i="1" lang="en"/>
              <a:t>Maybe all these are on one slide and it is discussed mostly</a:t>
            </a:r>
            <a:endParaRPr i="1"/>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3c65487e14_10_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g23c65487e14_10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3c65487e14_10_1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g23c65487e14_10_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https://en.wikipedia.org/wiki/National_security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3c65487e14_10_1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g23c65487e14_10_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u="sng">
                <a:solidFill>
                  <a:schemeClr val="hlink"/>
                </a:solidFill>
                <a:hlinkClick r:id="rId2"/>
              </a:rPr>
              <a:t>https://en.wikipedia.org/wiki/Foreign_policy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i="1" lang="en"/>
              <a:t>Can we summarize this ?</a:t>
            </a:r>
            <a:endParaRPr i="1"/>
          </a:p>
          <a:p>
            <a:pPr indent="0" lvl="0" marL="0" rtl="0" algn="l">
              <a:lnSpc>
                <a:spcPct val="100000"/>
              </a:lnSpc>
              <a:spcBef>
                <a:spcPts val="0"/>
              </a:spcBef>
              <a:spcAft>
                <a:spcPts val="0"/>
              </a:spcAft>
              <a:buSzPts val="1100"/>
              <a:buNone/>
            </a:pPr>
            <a:r>
              <a:t/>
            </a:r>
            <a:endParaRPr i="1"/>
          </a:p>
          <a:p>
            <a:pPr indent="0" lvl="0" marL="0" rtl="0" algn="l">
              <a:lnSpc>
                <a:spcPct val="100000"/>
              </a:lnSpc>
              <a:spcBef>
                <a:spcPts val="0"/>
              </a:spcBef>
              <a:spcAft>
                <a:spcPts val="0"/>
              </a:spcAft>
              <a:buSzPts val="1100"/>
              <a:buNone/>
            </a:pPr>
            <a:r>
              <a:t/>
            </a:r>
            <a:endParaRPr i="1"/>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3c65487e14_10_1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g23c65487e14_10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7530e3e17c_1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 name="Google Shape;85;g27530e3e17c_1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746a5a829d_14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g2746a5a829d_14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Bryan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746a5a829d_14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g2746a5a829d_14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As libertarians we </a:t>
            </a:r>
            <a:r>
              <a:rPr lang="en"/>
              <a:t>believe</a:t>
            </a:r>
            <a:r>
              <a:rPr lang="en"/>
              <a:t> that all services are best provided </a:t>
            </a:r>
            <a:r>
              <a:rPr lang="en"/>
              <a:t>privately</a:t>
            </a:r>
            <a:r>
              <a:rPr lang="en"/>
              <a:t> through a free market system that allows for competition and accountability.</a:t>
            </a:r>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We also understand that no matter how capable we are of protecting ourselves and our property sometimes this service has to be outsourced.</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So Today we’re going to talk about two of the ways this service is provided, why one is preferable to the another and some ways we can work within the system we have to improve the outcome</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746a5a829d_14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g2746a5a829d_14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746a5a829d_14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Because this system lacks </a:t>
            </a:r>
            <a:r>
              <a:rPr lang="en"/>
              <a:t>competition</a:t>
            </a:r>
            <a:r>
              <a:rPr lang="en"/>
              <a:t> between providers it comes with all the </a:t>
            </a:r>
            <a:r>
              <a:rPr lang="en"/>
              <a:t>negative</a:t>
            </a:r>
            <a:r>
              <a:rPr lang="en"/>
              <a:t> outcomes </a:t>
            </a:r>
            <a:r>
              <a:rPr lang="en"/>
              <a:t>associated</a:t>
            </a:r>
            <a:r>
              <a:rPr lang="en"/>
              <a:t> with </a:t>
            </a:r>
            <a:r>
              <a:rPr lang="en"/>
              <a:t>monopolies</a:t>
            </a:r>
            <a:r>
              <a:rPr lang="en"/>
              <a:t> in other </a:t>
            </a:r>
            <a:r>
              <a:rPr lang="en"/>
              <a:t>industries</a:t>
            </a:r>
            <a:r>
              <a:rPr lang="en"/>
              <a:t> </a:t>
            </a:r>
            <a:endParaRPr/>
          </a:p>
          <a:p>
            <a:pPr indent="0" lvl="0" marL="0" rtl="0" algn="l">
              <a:lnSpc>
                <a:spcPct val="100000"/>
              </a:lnSpc>
              <a:spcBef>
                <a:spcPts val="0"/>
              </a:spcBef>
              <a:spcAft>
                <a:spcPts val="0"/>
              </a:spcAft>
              <a:buSzPts val="1100"/>
              <a:buNone/>
            </a:pPr>
            <a:r>
              <a:t/>
            </a:r>
            <a:endParaRPr/>
          </a:p>
        </p:txBody>
      </p:sp>
      <p:sp>
        <p:nvSpPr>
          <p:cNvPr id="370" name="Google Shape;370;g2746a5a829d_14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746a5a829d_14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g2746a5a829d_14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Expand on each</a:t>
            </a:r>
            <a:endParaRPr/>
          </a:p>
          <a:p>
            <a:pPr indent="0" lvl="0" marL="0" rtl="0" algn="l">
              <a:lnSpc>
                <a:spcPct val="100000"/>
              </a:lnSpc>
              <a:spcBef>
                <a:spcPts val="0"/>
              </a:spcBef>
              <a:spcAft>
                <a:spcPts val="0"/>
              </a:spcAft>
              <a:buSzPts val="1100"/>
              <a:buNone/>
            </a:pPr>
            <a:r>
              <a:rPr lang="en"/>
              <a:t>1 im sure we have all seen or experienced poorly trained officer escalating a situation needlessly,failing to properly subdue a suspect or even pulling there firearm instead of there taser and unintentionally killing someone</a:t>
            </a:r>
            <a:endParaRPr/>
          </a:p>
          <a:p>
            <a:pPr indent="0" lvl="0" marL="0" rtl="0" algn="l">
              <a:lnSpc>
                <a:spcPct val="100000"/>
              </a:lnSpc>
              <a:spcBef>
                <a:spcPts val="0"/>
              </a:spcBef>
              <a:spcAft>
                <a:spcPts val="0"/>
              </a:spcAft>
              <a:buSzPts val="1100"/>
              <a:buNone/>
            </a:pPr>
            <a:r>
              <a:rPr lang="en"/>
              <a:t>2 despite whether a department does a bad job or is filled with corruption they still get funded </a:t>
            </a:r>
            <a:endParaRPr/>
          </a:p>
          <a:p>
            <a:pPr indent="0" lvl="0" marL="0" rtl="0" algn="l">
              <a:lnSpc>
                <a:spcPct val="100000"/>
              </a:lnSpc>
              <a:spcBef>
                <a:spcPts val="0"/>
              </a:spcBef>
              <a:spcAft>
                <a:spcPts val="0"/>
              </a:spcAft>
              <a:buSzPts val="1100"/>
              <a:buNone/>
            </a:pPr>
            <a:r>
              <a:rPr lang="en"/>
              <a:t>and a significant amount of that funding often times comes directly from you through enforcement of arbratery statutes like speed traps and code violations</a:t>
            </a:r>
            <a:endParaRPr/>
          </a:p>
          <a:p>
            <a:pPr indent="0" lvl="0" marL="0" rtl="0" algn="l">
              <a:lnSpc>
                <a:spcPct val="100000"/>
              </a:lnSpc>
              <a:spcBef>
                <a:spcPts val="0"/>
              </a:spcBef>
              <a:spcAft>
                <a:spcPts val="0"/>
              </a:spcAft>
              <a:buSzPts val="1100"/>
              <a:buNone/>
            </a:pPr>
            <a:r>
              <a:rPr lang="en"/>
              <a:t>3 Because this may be the most important and dangerous aspect of this system today we’re going to talk about an alternative as well as how we can protect ourselves and maybe make the system a little better</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746a5a829d_14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This is </a:t>
            </a:r>
            <a:r>
              <a:rPr lang="en"/>
              <a:t>generally</a:t>
            </a:r>
            <a:r>
              <a:rPr lang="en"/>
              <a:t> </a:t>
            </a:r>
            <a:r>
              <a:rPr lang="en"/>
              <a:t>provided by private companies that have to compete for the privilege to provide this service for a profit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For example a bar or a concert venue will hire security to ensure that you are not robbed, assaulted, or defrauded, while in their establishment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But a bouncer can not put you in a cage  just because someone in washington doesn’t approve of your choice of recreational substances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Clr>
                <a:schemeClr val="dk1"/>
              </a:buClr>
              <a:buSzPts val="1100"/>
              <a:buFont typeface="Arial"/>
              <a:buNone/>
            </a:pPr>
            <a:r>
              <a:t/>
            </a:r>
            <a:endParaRPr/>
          </a:p>
        </p:txBody>
      </p:sp>
      <p:sp>
        <p:nvSpPr>
          <p:cNvPr id="382" name="Google Shape;382;g2746a5a829d_14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746a5a829d_14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8" name="Google Shape;388;g2746a5a829d_14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This means A security company operating in a free market has an incentive to hire and train the best people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Which means Such a company must maintain a good relationship with the </a:t>
            </a:r>
            <a:r>
              <a:rPr lang="en"/>
              <a:t>community</a:t>
            </a:r>
            <a:r>
              <a:rPr lang="en"/>
              <a:t> in order to be </a:t>
            </a:r>
            <a:r>
              <a:rPr lang="en"/>
              <a:t>allowed</a:t>
            </a:r>
            <a:r>
              <a:rPr lang="en"/>
              <a:t> to operate within it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solidFill>
                  <a:schemeClr val="dk1"/>
                </a:solidFill>
              </a:rPr>
              <a:t> For example If a security guard at a concert was to unnecessarily assault you during the execution of his job, or simply stand by and watch as you were beaten by another customer he would be subject to civil or criminal liability and his company may not be hired in the future as a result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lnSpc>
                <a:spcPct val="100000"/>
              </a:lnSpc>
              <a:spcBef>
                <a:spcPts val="0"/>
              </a:spcBef>
              <a:spcAft>
                <a:spcPts val="0"/>
              </a:spcAft>
              <a:buSzPts val="1100"/>
              <a:buNone/>
            </a:pPr>
            <a:r>
              <a:rPr lang="en"/>
              <a:t>Since our current system of policing fails in these areas its good to understand how police operate and how we can protect ourselves while working to make things better</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746a5a829d_14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g2746a5a829d_14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There are 2 main way this is achieved</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746a5a829d_14_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g2746a5a829d_14_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solidFill>
                  <a:srgbClr val="4D5156"/>
                </a:solidFill>
                <a:highlight>
                  <a:srgbClr val="FFFFFF"/>
                </a:highlight>
                <a:latin typeface="Roboto"/>
                <a:ea typeface="Roboto"/>
                <a:cs typeface="Roboto"/>
                <a:sym typeface="Roboto"/>
              </a:rPr>
              <a:t>So Imagine a healthcare system where a dr or </a:t>
            </a:r>
            <a:r>
              <a:rPr lang="en" sz="1200">
                <a:solidFill>
                  <a:srgbClr val="4D5156"/>
                </a:solidFill>
                <a:highlight>
                  <a:srgbClr val="FFFFFF"/>
                </a:highlight>
                <a:latin typeface="Roboto"/>
                <a:ea typeface="Roboto"/>
                <a:cs typeface="Roboto"/>
                <a:sym typeface="Roboto"/>
              </a:rPr>
              <a:t>surgeon</a:t>
            </a:r>
            <a:r>
              <a:rPr lang="en" sz="1200">
                <a:solidFill>
                  <a:srgbClr val="4D5156"/>
                </a:solidFill>
                <a:highlight>
                  <a:srgbClr val="FFFFFF"/>
                </a:highlight>
                <a:latin typeface="Roboto"/>
                <a:ea typeface="Roboto"/>
                <a:cs typeface="Roboto"/>
                <a:sym typeface="Roboto"/>
              </a:rPr>
              <a:t> was not held </a:t>
            </a:r>
            <a:r>
              <a:rPr lang="en" sz="1200">
                <a:solidFill>
                  <a:srgbClr val="4D5156"/>
                </a:solidFill>
                <a:highlight>
                  <a:srgbClr val="FFFFFF"/>
                </a:highlight>
                <a:latin typeface="Roboto"/>
                <a:ea typeface="Roboto"/>
                <a:cs typeface="Roboto"/>
                <a:sym typeface="Roboto"/>
              </a:rPr>
              <a:t>responsible</a:t>
            </a:r>
            <a:r>
              <a:rPr lang="en" sz="1200">
                <a:solidFill>
                  <a:srgbClr val="4D5156"/>
                </a:solidFill>
                <a:highlight>
                  <a:srgbClr val="FFFFFF"/>
                </a:highlight>
                <a:latin typeface="Roboto"/>
                <a:ea typeface="Roboto"/>
                <a:cs typeface="Roboto"/>
                <a:sym typeface="Roboto"/>
              </a:rPr>
              <a:t> for giving you the wrong treatment or leaving a tool inside you while operating</a:t>
            </a:r>
            <a:endParaRPr sz="1200">
              <a:solidFill>
                <a:srgbClr val="4D5156"/>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100"/>
              <a:buNone/>
            </a:pPr>
            <a:r>
              <a:rPr lang="en" sz="1200">
                <a:solidFill>
                  <a:srgbClr val="4D5156"/>
                </a:solidFill>
                <a:highlight>
                  <a:srgbClr val="FFFFFF"/>
                </a:highlight>
                <a:latin typeface="Roboto"/>
                <a:ea typeface="Roboto"/>
                <a:cs typeface="Roboto"/>
                <a:sym typeface="Roboto"/>
              </a:rPr>
              <a:t>Instead they are required to hold liability insurance so that you may be compensated for any mistakes they might make</a:t>
            </a:r>
            <a:endParaRPr sz="1200">
              <a:solidFill>
                <a:srgbClr val="4D5156"/>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chemeClr val="dk1"/>
                </a:solidFill>
              </a:rPr>
              <a:t> M</a:t>
            </a:r>
            <a:r>
              <a:rPr lang="en">
                <a:solidFill>
                  <a:schemeClr val="dk1"/>
                </a:solidFill>
              </a:rPr>
              <a:t>ost industries operate in this manner For example i as a home improvement contractor am required to insure myself and my work.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if i were to build you a second story deck but fail to properly attach it to you home and the first time you have a party the whole thing came crashing down</a:t>
            </a:r>
            <a:endParaRPr>
              <a:solidFill>
                <a:schemeClr val="dk1"/>
              </a:solidFill>
            </a:endParaRPr>
          </a:p>
          <a:p>
            <a:pPr indent="0" lvl="0" marL="0" rtl="0" algn="l">
              <a:spcBef>
                <a:spcPts val="0"/>
              </a:spcBef>
              <a:spcAft>
                <a:spcPts val="0"/>
              </a:spcAft>
              <a:buSzPts val="1100"/>
              <a:buNone/>
            </a:pPr>
            <a:r>
              <a:rPr lang="en">
                <a:solidFill>
                  <a:schemeClr val="dk1"/>
                </a:solidFill>
              </a:rPr>
              <a:t> i would be held personally responsible for the physical or financial loss the customer received as a result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if i were to repeat this mistake in a free market setting i would eventually find it hard to stay in business as people would choose not to hire me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Similar to the way you can file for malpractice if a doctor fails do do their job in a safe manner and choose your doctor based on weather he has been sued or not in the past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lnSpc>
                <a:spcPct val="100000"/>
              </a:lnSpc>
              <a:spcBef>
                <a:spcPts val="0"/>
              </a:spcBef>
              <a:spcAft>
                <a:spcPts val="0"/>
              </a:spcAft>
              <a:buSzPts val="1100"/>
              <a:buNone/>
            </a:pPr>
            <a:r>
              <a:rPr lang="en" sz="1200">
                <a:solidFill>
                  <a:srgbClr val="4D5156"/>
                </a:solidFill>
                <a:highlight>
                  <a:srgbClr val="FFFFFF"/>
                </a:highlight>
                <a:latin typeface="Roboto"/>
                <a:ea typeface="Roboto"/>
                <a:cs typeface="Roboto"/>
                <a:sym typeface="Roboto"/>
              </a:rPr>
              <a:t>In contrast if the police rip the front of your house off with a tank in some sort of drug raid only to find out they have the wrong address </a:t>
            </a:r>
            <a:r>
              <a:rPr lang="en" sz="1200">
                <a:solidFill>
                  <a:srgbClr val="4D5156"/>
                </a:solidFill>
                <a:highlight>
                  <a:srgbClr val="FFFFFF"/>
                </a:highlight>
                <a:latin typeface="Roboto"/>
                <a:ea typeface="Roboto"/>
                <a:cs typeface="Roboto"/>
                <a:sym typeface="Roboto"/>
              </a:rPr>
              <a:t>generally</a:t>
            </a:r>
            <a:r>
              <a:rPr lang="en" sz="1200">
                <a:solidFill>
                  <a:srgbClr val="4D5156"/>
                </a:solidFill>
                <a:highlight>
                  <a:srgbClr val="FFFFFF"/>
                </a:highlight>
                <a:latin typeface="Roboto"/>
                <a:ea typeface="Roboto"/>
                <a:cs typeface="Roboto"/>
                <a:sym typeface="Roboto"/>
              </a:rPr>
              <a:t> you will simply be left with an im sorry at best</a:t>
            </a:r>
            <a:endParaRPr sz="1200">
              <a:solidFill>
                <a:srgbClr val="4D5156"/>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100"/>
              <a:buNone/>
            </a:pPr>
            <a:r>
              <a:rPr lang="en" sz="1200">
                <a:solidFill>
                  <a:srgbClr val="4D5156"/>
                </a:solidFill>
                <a:highlight>
                  <a:srgbClr val="FFFFFF"/>
                </a:highlight>
                <a:latin typeface="Roboto"/>
                <a:ea typeface="Roboto"/>
                <a:cs typeface="Roboto"/>
                <a:sym typeface="Roboto"/>
              </a:rPr>
              <a:t>And </a:t>
            </a:r>
            <a:r>
              <a:rPr lang="en">
                <a:solidFill>
                  <a:schemeClr val="dk1"/>
                </a:solidFill>
              </a:rPr>
              <a:t>police officers who fail to do their job or harm someone in the process are often shuffled off to other departments unbeknownst to the public further creating an unsafe environment for you the consumer</a:t>
            </a:r>
            <a:endParaRPr>
              <a:solidFill>
                <a:schemeClr val="dk1"/>
              </a:solidFill>
            </a:endParaRPr>
          </a:p>
          <a:p>
            <a:pPr indent="0" lvl="0" marL="0" rtl="0" algn="l">
              <a:lnSpc>
                <a:spcPct val="100000"/>
              </a:lnSpc>
              <a:spcBef>
                <a:spcPts val="0"/>
              </a:spcBef>
              <a:spcAft>
                <a:spcPts val="0"/>
              </a:spcAft>
              <a:buSzPts val="1100"/>
              <a:buNone/>
            </a:pPr>
            <a:r>
              <a:t/>
            </a:r>
            <a:endParaRPr sz="1200">
              <a:solidFill>
                <a:srgbClr val="4D5156"/>
              </a:solidFill>
              <a:highlight>
                <a:srgbClr val="FFFFFF"/>
              </a:highlight>
              <a:latin typeface="Roboto"/>
              <a:ea typeface="Roboto"/>
              <a:cs typeface="Roboto"/>
              <a:sym typeface="Roboto"/>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746a5a829d_14_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8" name="Google Shape;408;g2746a5a829d_14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Another way police avoid liability is to use subversive tactics to violate your rights </a:t>
            </a:r>
            <a:endParaRPr/>
          </a:p>
          <a:p>
            <a:pPr indent="0" lvl="0" marL="0" rtl="0" algn="l">
              <a:lnSpc>
                <a:spcPct val="100000"/>
              </a:lnSpc>
              <a:spcBef>
                <a:spcPts val="0"/>
              </a:spcBef>
              <a:spcAft>
                <a:spcPts val="0"/>
              </a:spcAft>
              <a:buSzPts val="1100"/>
              <a:buNone/>
            </a:pPr>
            <a:r>
              <a:rPr lang="en"/>
              <a:t>If </a:t>
            </a:r>
            <a:r>
              <a:rPr lang="en"/>
              <a:t>you have ever been pulled over you may remember one of the first questions you were asked was where are you headed or where are you going </a:t>
            </a:r>
            <a:endParaRPr/>
          </a:p>
          <a:p>
            <a:pPr indent="0" lvl="0" marL="0" rtl="0" algn="l">
              <a:lnSpc>
                <a:spcPct val="100000"/>
              </a:lnSpc>
              <a:spcBef>
                <a:spcPts val="0"/>
              </a:spcBef>
              <a:spcAft>
                <a:spcPts val="0"/>
              </a:spcAft>
              <a:buSzPts val="1100"/>
              <a:buNone/>
            </a:pPr>
            <a:r>
              <a:rPr lang="en"/>
              <a:t>This </a:t>
            </a:r>
            <a:r>
              <a:rPr lang="en"/>
              <a:t>may seem like simple small talk but to be clear it is not.</a:t>
            </a:r>
            <a:endParaRPr/>
          </a:p>
          <a:p>
            <a:pPr indent="0" lvl="0" marL="0" rtl="0" algn="l">
              <a:lnSpc>
                <a:spcPct val="100000"/>
              </a:lnSpc>
              <a:spcBef>
                <a:spcPts val="0"/>
              </a:spcBef>
              <a:spcAft>
                <a:spcPts val="0"/>
              </a:spcAft>
              <a:buSzPts val="1100"/>
              <a:buNone/>
            </a:pPr>
            <a:r>
              <a:rPr lang="en"/>
              <a:t>This is a deliberate psychological tactic designed to do two things.</a:t>
            </a:r>
            <a:endParaRPr/>
          </a:p>
          <a:p>
            <a:pPr indent="0" lvl="0" marL="0" rtl="0" algn="l">
              <a:lnSpc>
                <a:spcPct val="100000"/>
              </a:lnSpc>
              <a:spcBef>
                <a:spcPts val="0"/>
              </a:spcBef>
              <a:spcAft>
                <a:spcPts val="0"/>
              </a:spcAft>
              <a:buSzPts val="1100"/>
              <a:buNone/>
            </a:pPr>
            <a:r>
              <a:rPr lang="en"/>
              <a:t>(refer to slide)</a:t>
            </a:r>
            <a:endParaRPr/>
          </a:p>
          <a:p>
            <a:pPr indent="0" lvl="0" marL="0" rtl="0" algn="l">
              <a:lnSpc>
                <a:spcPct val="100000"/>
              </a:lnSpc>
              <a:spcBef>
                <a:spcPts val="0"/>
              </a:spcBef>
              <a:spcAft>
                <a:spcPts val="0"/>
              </a:spcAft>
              <a:buSzPts val="1100"/>
              <a:buNone/>
            </a:pPr>
            <a:r>
              <a:rPr lang="en"/>
              <a:t>Suppose you answer that you were hanging out with a friend on 25th street, this seems innocent enough. Hanging out with your friends is not illegal…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But the officer may respond that he knows of multiple drug dealers that operate on 25th </a:t>
            </a:r>
            <a:endParaRPr/>
          </a:p>
          <a:p>
            <a:pPr indent="0" lvl="0" marL="0" rtl="0" algn="l">
              <a:lnSpc>
                <a:spcPct val="100000"/>
              </a:lnSpc>
              <a:spcBef>
                <a:spcPts val="0"/>
              </a:spcBef>
              <a:spcAft>
                <a:spcPts val="0"/>
              </a:spcAft>
              <a:buSzPts val="1100"/>
              <a:buNone/>
            </a:pPr>
            <a:r>
              <a:rPr lang="en"/>
              <a:t>and if it happens to be late at night he may see that as reasonable cause to search you.</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If you are then caught with anything illegal, whether purchased on 25th or not, a judge may agree with the cops assessment of probable cause and uphold the charges.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7530e3e17c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27530e3e17c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746a5a829d_14_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 name="Google Shape;423;g2746a5a829d_14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Obviously</a:t>
            </a:r>
            <a:r>
              <a:rPr lang="en"/>
              <a:t> you are required to identify yourself and show paperwork during a </a:t>
            </a:r>
            <a:r>
              <a:rPr lang="en"/>
              <a:t>traffic</a:t>
            </a:r>
            <a:r>
              <a:rPr lang="en"/>
              <a:t> stop but again you dont have to tell the officer everything you have been doing that day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 </a:t>
            </a:r>
            <a:r>
              <a:rPr lang="en">
                <a:solidFill>
                  <a:schemeClr val="dk1"/>
                </a:solidFill>
              </a:rPr>
              <a:t>Understand that you have very little power in this situation.As I’m sure you have all see the video of the guy screaming about his rights as he is drug out of his car and tased.</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But understanding their tactics and protecting your rights can provide you the opportunity to regain your power when you have your day in court.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There are no shortages of incidents where illegal things have been found on a person but failing to give the officer unnecessary information has lead to a judge deciding that the cop did not have probable cause to search you  and leading to the charges being dropped.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rPr lang="en"/>
              <a:t> These changes are just a couple of the many realistic goals that can make a bad system a little better for everyone </a:t>
            </a:r>
            <a:endParaRPr/>
          </a:p>
          <a:p>
            <a:pPr indent="0" lvl="0" marL="0" rtl="0" algn="l">
              <a:lnSpc>
                <a:spcPct val="100000"/>
              </a:lnSpc>
              <a:spcBef>
                <a:spcPts val="0"/>
              </a:spcBef>
              <a:spcAft>
                <a:spcPts val="0"/>
              </a:spcAft>
              <a:buSzPts val="1100"/>
              <a:buNone/>
            </a:pPr>
            <a:r>
              <a:rPr lang="en"/>
              <a:t>this would go a long way to holding officers accountable if they abuse their power or fail to do their job correctly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746a5a829d_14_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 name="Google Shape;430;g2746a5a829d_14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Thank you all  for listening we will now hear from ___________</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3c65487e14_3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g23c65487e14_3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Medical Freedom is the freedom to choose what foods, nutrients, medical procedures, and medical treatments you have without coercion or force.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3c65487e14_1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4" name="Google Shape;444;g23c65487e14_1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Clr>
                <a:schemeClr val="dk1"/>
              </a:buClr>
              <a:buSzPts val="1100"/>
              <a:buFont typeface="Arial"/>
              <a:buNone/>
            </a:pPr>
            <a:r>
              <a:rPr b="1" lang="en" sz="1200">
                <a:solidFill>
                  <a:srgbClr val="19221C"/>
                </a:solidFill>
                <a:highlight>
                  <a:schemeClr val="lt1"/>
                </a:highlight>
                <a:latin typeface="Montserrat"/>
                <a:ea typeface="Montserrat"/>
                <a:cs typeface="Montserrat"/>
                <a:sym typeface="Montserrat"/>
              </a:rPr>
              <a:t>Simply put, medical freedom is an individual’s right to make any medical choice, in any situation, no matter what.</a:t>
            </a:r>
            <a:endParaRPr sz="1800">
              <a:solidFill>
                <a:srgbClr val="330033"/>
              </a:solidFill>
              <a:highlight>
                <a:schemeClr val="lt1"/>
              </a:highlight>
            </a:endParaRPr>
          </a:p>
          <a:p>
            <a:pPr indent="0" lvl="0" marL="0" rtl="0" algn="ctr">
              <a:lnSpc>
                <a:spcPct val="120000"/>
              </a:lnSpc>
              <a:spcBef>
                <a:spcPts val="0"/>
              </a:spcBef>
              <a:spcAft>
                <a:spcPts val="0"/>
              </a:spcAft>
              <a:buClr>
                <a:schemeClr val="dk1"/>
              </a:buClr>
              <a:buSzPts val="1100"/>
              <a:buFont typeface="Arial"/>
              <a:buNone/>
            </a:pPr>
            <a:r>
              <a:t/>
            </a:r>
            <a:endParaRPr sz="1800">
              <a:solidFill>
                <a:srgbClr val="330033"/>
              </a:solidFill>
              <a:highlight>
                <a:schemeClr val="lt1"/>
              </a:highlight>
            </a:endParaRPr>
          </a:p>
          <a:p>
            <a:pPr indent="0" lvl="0" marL="0" rtl="0" algn="ctr">
              <a:lnSpc>
                <a:spcPct val="120000"/>
              </a:lnSpc>
              <a:spcBef>
                <a:spcPts val="0"/>
              </a:spcBef>
              <a:spcAft>
                <a:spcPts val="0"/>
              </a:spcAft>
              <a:buClr>
                <a:schemeClr val="dk1"/>
              </a:buClr>
              <a:buSzPts val="1100"/>
              <a:buFont typeface="Arial"/>
              <a:buNone/>
            </a:pPr>
            <a:r>
              <a:t/>
            </a:r>
            <a:endParaRPr sz="1800">
              <a:solidFill>
                <a:srgbClr val="330033"/>
              </a:solidFill>
              <a:highlight>
                <a:schemeClr val="lt1"/>
              </a:highlight>
            </a:endParaRPr>
          </a:p>
          <a:p>
            <a:pPr indent="0" lvl="0" marL="0" rtl="0" algn="ctr">
              <a:lnSpc>
                <a:spcPct val="120000"/>
              </a:lnSpc>
              <a:spcBef>
                <a:spcPts val="0"/>
              </a:spcBef>
              <a:spcAft>
                <a:spcPts val="0"/>
              </a:spcAft>
              <a:buClr>
                <a:schemeClr val="dk1"/>
              </a:buClr>
              <a:buSzPts val="1100"/>
              <a:buFont typeface="Arial"/>
              <a:buNone/>
            </a:pPr>
            <a:r>
              <a:rPr lang="en" sz="1800">
                <a:solidFill>
                  <a:srgbClr val="330033"/>
                </a:solidFill>
                <a:highlight>
                  <a:schemeClr val="lt1"/>
                </a:highlight>
              </a:rPr>
              <a:t> </a:t>
            </a:r>
            <a:r>
              <a:rPr lang="en" sz="1400">
                <a:solidFill>
                  <a:srgbClr val="330033"/>
                </a:solidFill>
                <a:highlight>
                  <a:schemeClr val="lt1"/>
                </a:highlight>
              </a:rPr>
              <a:t>Proposed 28th Amendment to the United States Constitution</a:t>
            </a:r>
            <a:endParaRPr sz="1400">
              <a:solidFill>
                <a:srgbClr val="330033"/>
              </a:solidFill>
              <a:highlight>
                <a:schemeClr val="lt1"/>
              </a:highlight>
            </a:endParaRPr>
          </a:p>
          <a:p>
            <a:pPr indent="0" lvl="0" marL="0" rtl="0" algn="ctr">
              <a:lnSpc>
                <a:spcPct val="120000"/>
              </a:lnSpc>
              <a:spcBef>
                <a:spcPts val="0"/>
              </a:spcBef>
              <a:spcAft>
                <a:spcPts val="0"/>
              </a:spcAft>
              <a:buClr>
                <a:schemeClr val="dk1"/>
              </a:buClr>
              <a:buSzPts val="1100"/>
              <a:buFont typeface="Arial"/>
              <a:buNone/>
            </a:pPr>
            <a:r>
              <a:rPr lang="en" sz="1800">
                <a:solidFill>
                  <a:srgbClr val="330033"/>
                </a:solidFill>
                <a:highlight>
                  <a:schemeClr val="lt1"/>
                </a:highlight>
              </a:rPr>
              <a:t> </a:t>
            </a:r>
            <a:r>
              <a:rPr lang="en" sz="1800">
                <a:solidFill>
                  <a:srgbClr val="AC1030"/>
                </a:solidFill>
                <a:highlight>
                  <a:schemeClr val="lt1"/>
                </a:highlight>
              </a:rPr>
              <a:t>The Medical Freedom Amendment</a:t>
            </a:r>
            <a:endParaRPr sz="1800">
              <a:solidFill>
                <a:srgbClr val="AC1030"/>
              </a:solidFill>
              <a:highlight>
                <a:schemeClr val="lt1"/>
              </a:highlight>
            </a:endParaRPr>
          </a:p>
          <a:p>
            <a:pPr indent="0" lvl="0" marL="0" rtl="0" algn="ctr">
              <a:lnSpc>
                <a:spcPct val="120000"/>
              </a:lnSpc>
              <a:spcBef>
                <a:spcPts val="0"/>
              </a:spcBef>
              <a:spcAft>
                <a:spcPts val="0"/>
              </a:spcAft>
              <a:buClr>
                <a:schemeClr val="dk1"/>
              </a:buClr>
              <a:buSzPts val="1100"/>
              <a:buFont typeface="Arial"/>
              <a:buNone/>
            </a:pPr>
            <a:r>
              <a:rPr lang="en" sz="1800" u="sng">
                <a:solidFill>
                  <a:srgbClr val="070E71"/>
                </a:solidFill>
                <a:highlight>
                  <a:schemeClr val="lt1"/>
                </a:highlight>
              </a:rPr>
              <a:t>Statement of the Amendment</a:t>
            </a:r>
            <a:endParaRPr sz="1800" u="sng">
              <a:solidFill>
                <a:srgbClr val="070E71"/>
              </a:solidFill>
              <a:highlight>
                <a:schemeClr val="lt1"/>
              </a:highlight>
            </a:endParaRPr>
          </a:p>
          <a:p>
            <a:pPr indent="0" lvl="0" marL="0" rtl="0" algn="l">
              <a:lnSpc>
                <a:spcPct val="150000"/>
              </a:lnSpc>
              <a:spcBef>
                <a:spcPts val="0"/>
              </a:spcBef>
              <a:spcAft>
                <a:spcPts val="0"/>
              </a:spcAft>
              <a:buClr>
                <a:schemeClr val="dk1"/>
              </a:buClr>
              <a:buSzPts val="1100"/>
              <a:buFont typeface="Arial"/>
              <a:buNone/>
            </a:pPr>
            <a:r>
              <a:t/>
            </a:r>
            <a:endParaRPr sz="1000">
              <a:solidFill>
                <a:srgbClr val="626262"/>
              </a:solidFill>
              <a:highlight>
                <a:schemeClr val="lt1"/>
              </a:highlight>
            </a:endParaRPr>
          </a:p>
          <a:p>
            <a:pPr indent="0" lvl="0" marL="0" rtl="0" algn="l">
              <a:lnSpc>
                <a:spcPct val="150000"/>
              </a:lnSpc>
              <a:spcBef>
                <a:spcPts val="0"/>
              </a:spcBef>
              <a:spcAft>
                <a:spcPts val="0"/>
              </a:spcAft>
              <a:buClr>
                <a:schemeClr val="dk1"/>
              </a:buClr>
              <a:buSzPts val="1100"/>
              <a:buFont typeface="Arial"/>
              <a:buNone/>
            </a:pPr>
            <a:r>
              <a:rPr lang="en" sz="1200">
                <a:solidFill>
                  <a:srgbClr val="040F78"/>
                </a:solidFill>
                <a:highlight>
                  <a:schemeClr val="lt1"/>
                </a:highlight>
              </a:rPr>
              <a:t>"All people have the Right to secure their Health in the manner they choose. Congress, the President, State Legislatures and Executives, Governmental Agencies or Departments shall make no law or executive order that impedes the Individual's rights to informed consent nor right to medical choice nor freedom of medical choice. Nor shall the President, Congress, State Legislatures and Executives, Governmental Agencies or Departments make any law or executive order that impedes the Individual's right to medical privacy and freedom without individual and specific judicial warrant supported by Oath and affirmation of necessary cause to protect Society from Harm describing the Individual's condition and danger it presents.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2cb18d73d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1" name="Google Shape;451;g22cb18d73d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As conscious </a:t>
            </a:r>
            <a:r>
              <a:rPr lang="en"/>
              <a:t>sovereign</a:t>
            </a:r>
            <a:r>
              <a:rPr lang="en"/>
              <a:t> beings we have the ultimate say in what </a:t>
            </a:r>
            <a:r>
              <a:rPr lang="en"/>
              <a:t>happens</a:t>
            </a:r>
            <a:r>
              <a:rPr lang="en"/>
              <a:t> to our bodies and the state or other people have no right to force or coerce </a:t>
            </a:r>
            <a:r>
              <a:rPr lang="en"/>
              <a:t>anything</a:t>
            </a:r>
            <a:r>
              <a:rPr lang="en"/>
              <a:t> that affects the sanctity of our physical bodies.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sz="1200">
                <a:solidFill>
                  <a:srgbClr val="4D5156"/>
                </a:solidFill>
                <a:highlight>
                  <a:srgbClr val="FFFFFF"/>
                </a:highlight>
                <a:latin typeface="Roboto"/>
                <a:ea typeface="Roboto"/>
                <a:cs typeface="Roboto"/>
                <a:sym typeface="Roboto"/>
              </a:rPr>
              <a:t>Bodily autonomy is about the right to make decisions over one’s own life and future.</a:t>
            </a:r>
            <a:endParaRPr sz="1200">
              <a:solidFill>
                <a:srgbClr val="4D5156"/>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100"/>
              <a:buNone/>
            </a:pPr>
            <a:r>
              <a:t/>
            </a:r>
            <a:endParaRPr sz="1200">
              <a:solidFill>
                <a:srgbClr val="4D5156"/>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100"/>
              <a:buNone/>
            </a:pPr>
            <a:r>
              <a:rPr lang="en" sz="1200">
                <a:solidFill>
                  <a:srgbClr val="4D5156"/>
                </a:solidFill>
                <a:highlight>
                  <a:srgbClr val="FFFFFF"/>
                </a:highlight>
                <a:latin typeface="Roboto"/>
                <a:ea typeface="Roboto"/>
                <a:cs typeface="Roboto"/>
                <a:sym typeface="Roboto"/>
              </a:rPr>
              <a:t>Two Amendments </a:t>
            </a:r>
            <a:r>
              <a:rPr lang="en" sz="1200">
                <a:solidFill>
                  <a:srgbClr val="4D5156"/>
                </a:solidFill>
                <a:highlight>
                  <a:srgbClr val="FFFFFF"/>
                </a:highlight>
                <a:latin typeface="Roboto"/>
                <a:ea typeface="Roboto"/>
                <a:cs typeface="Roboto"/>
                <a:sym typeface="Roboto"/>
              </a:rPr>
              <a:t>apply</a:t>
            </a:r>
            <a:r>
              <a:rPr lang="en" sz="1200">
                <a:solidFill>
                  <a:srgbClr val="4D5156"/>
                </a:solidFill>
                <a:highlight>
                  <a:srgbClr val="FFFFFF"/>
                </a:highlight>
                <a:latin typeface="Roboto"/>
                <a:ea typeface="Roboto"/>
                <a:cs typeface="Roboto"/>
                <a:sym typeface="Roboto"/>
              </a:rPr>
              <a:t> to </a:t>
            </a:r>
            <a:r>
              <a:rPr lang="en" sz="1200">
                <a:solidFill>
                  <a:srgbClr val="4D5156"/>
                </a:solidFill>
                <a:highlight>
                  <a:srgbClr val="FFFFFF"/>
                </a:highlight>
                <a:latin typeface="Roboto"/>
                <a:ea typeface="Roboto"/>
                <a:cs typeface="Roboto"/>
                <a:sym typeface="Roboto"/>
              </a:rPr>
              <a:t>the</a:t>
            </a:r>
            <a:r>
              <a:rPr lang="en" sz="1200">
                <a:solidFill>
                  <a:srgbClr val="4D5156"/>
                </a:solidFill>
                <a:highlight>
                  <a:srgbClr val="FFFFFF"/>
                </a:highlight>
                <a:latin typeface="Roboto"/>
                <a:ea typeface="Roboto"/>
                <a:cs typeface="Roboto"/>
                <a:sym typeface="Roboto"/>
              </a:rPr>
              <a:t> mishandling of the Pandemic</a:t>
            </a:r>
            <a:endParaRPr sz="1200">
              <a:solidFill>
                <a:srgbClr val="4D5156"/>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100"/>
              <a:buNone/>
            </a:pPr>
            <a:r>
              <a:t/>
            </a:r>
            <a:endParaRPr sz="1200">
              <a:solidFill>
                <a:srgbClr val="4D5156"/>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100"/>
              <a:buNone/>
            </a:pPr>
            <a:r>
              <a:t/>
            </a:r>
            <a:endParaRPr sz="1200">
              <a:solidFill>
                <a:srgbClr val="4D5156"/>
              </a:solidFill>
              <a:highlight>
                <a:srgbClr val="FFFFFF"/>
              </a:highlight>
              <a:latin typeface="Roboto"/>
              <a:ea typeface="Roboto"/>
              <a:cs typeface="Roboto"/>
              <a:sym typeface="Roboto"/>
            </a:endParaRPr>
          </a:p>
          <a:p>
            <a:pPr indent="0" lvl="0" marL="0" rtl="0" algn="l">
              <a:lnSpc>
                <a:spcPct val="110000"/>
              </a:lnSpc>
              <a:spcBef>
                <a:spcPts val="0"/>
              </a:spcBef>
              <a:spcAft>
                <a:spcPts val="0"/>
              </a:spcAft>
              <a:buSzPts val="1100"/>
              <a:buNone/>
            </a:pPr>
            <a:r>
              <a:rPr b="1" lang="en" sz="1700">
                <a:solidFill>
                  <a:schemeClr val="dk1"/>
                </a:solidFill>
                <a:latin typeface="Georgia"/>
                <a:ea typeface="Georgia"/>
                <a:cs typeface="Georgia"/>
                <a:sym typeface="Georgia"/>
              </a:rPr>
              <a:t>Fourteenth Amendment</a:t>
            </a:r>
            <a:endParaRPr b="1" sz="1700">
              <a:solidFill>
                <a:schemeClr val="dk1"/>
              </a:solidFill>
              <a:latin typeface="Georgia"/>
              <a:ea typeface="Georgia"/>
              <a:cs typeface="Georgia"/>
              <a:sym typeface="Georgia"/>
            </a:endParaRPr>
          </a:p>
          <a:p>
            <a:pPr indent="0" lvl="0" marL="0" rtl="0" algn="l">
              <a:lnSpc>
                <a:spcPct val="110000"/>
              </a:lnSpc>
              <a:spcBef>
                <a:spcPts val="800"/>
              </a:spcBef>
              <a:spcAft>
                <a:spcPts val="0"/>
              </a:spcAft>
              <a:buSzPts val="1100"/>
              <a:buNone/>
            </a:pPr>
            <a:r>
              <a:t/>
            </a:r>
            <a:endParaRPr b="1" sz="1700">
              <a:solidFill>
                <a:schemeClr val="dk1"/>
              </a:solidFill>
              <a:latin typeface="Georgia"/>
              <a:ea typeface="Georgia"/>
              <a:cs typeface="Georgia"/>
              <a:sym typeface="Georgia"/>
            </a:endParaRPr>
          </a:p>
          <a:p>
            <a:pPr indent="0" lvl="0" marL="0" rtl="0" algn="l">
              <a:lnSpc>
                <a:spcPct val="110000"/>
              </a:lnSpc>
              <a:spcBef>
                <a:spcPts val="800"/>
              </a:spcBef>
              <a:spcAft>
                <a:spcPts val="0"/>
              </a:spcAft>
              <a:buClr>
                <a:schemeClr val="dk1"/>
              </a:buClr>
              <a:buSzPts val="1100"/>
              <a:buFont typeface="Arial"/>
              <a:buNone/>
            </a:pPr>
            <a:r>
              <a:rPr b="1" lang="en" sz="1700">
                <a:solidFill>
                  <a:schemeClr val="dk1"/>
                </a:solidFill>
                <a:latin typeface="Georgia"/>
                <a:ea typeface="Georgia"/>
                <a:cs typeface="Georgia"/>
                <a:sym typeface="Georgia"/>
              </a:rPr>
              <a:t>Tenth Amendment</a:t>
            </a:r>
            <a:endParaRPr b="1" sz="1700">
              <a:solidFill>
                <a:schemeClr val="dk1"/>
              </a:solidFill>
              <a:latin typeface="Georgia"/>
              <a:ea typeface="Georgia"/>
              <a:cs typeface="Georgia"/>
              <a:sym typeface="Georgia"/>
            </a:endParaRPr>
          </a:p>
          <a:p>
            <a:pPr indent="0" lvl="0" marL="0" rtl="0" algn="r">
              <a:lnSpc>
                <a:spcPct val="115000"/>
              </a:lnSpc>
              <a:spcBef>
                <a:spcPts val="800"/>
              </a:spcBef>
              <a:spcAft>
                <a:spcPts val="0"/>
              </a:spcAft>
              <a:buClr>
                <a:schemeClr val="dk1"/>
              </a:buClr>
              <a:buSzPts val="1100"/>
              <a:buFont typeface="Arial"/>
              <a:buNone/>
            </a:pPr>
            <a:r>
              <a:rPr lang="en">
                <a:solidFill>
                  <a:srgbClr val="545B62"/>
                </a:solidFill>
                <a:highlight>
                  <a:srgbClr val="F7F7F7"/>
                </a:highlight>
              </a:rPr>
              <a:t>Fourteenth Amendment Explained</a:t>
            </a:r>
            <a:endParaRPr>
              <a:solidFill>
                <a:srgbClr val="545B62"/>
              </a:solidFill>
              <a:highlight>
                <a:srgbClr val="F7F7F7"/>
              </a:highlight>
            </a:endParaRPr>
          </a:p>
          <a:p>
            <a:pPr indent="0" lvl="0" marL="0" rtl="0" algn="l">
              <a:lnSpc>
                <a:spcPct val="110000"/>
              </a:lnSpc>
              <a:spcBef>
                <a:spcPts val="800"/>
              </a:spcBef>
              <a:spcAft>
                <a:spcPts val="0"/>
              </a:spcAft>
              <a:buClr>
                <a:schemeClr val="dk1"/>
              </a:buClr>
              <a:buSzPts val="1100"/>
              <a:buFont typeface="Arial"/>
              <a:buNone/>
            </a:pPr>
            <a:r>
              <a:rPr b="1" lang="en" sz="1300">
                <a:solidFill>
                  <a:schemeClr val="dk1"/>
                </a:solidFill>
                <a:latin typeface="Georgia"/>
                <a:ea typeface="Georgia"/>
                <a:cs typeface="Georgia"/>
                <a:sym typeface="Georgia"/>
              </a:rPr>
              <a:t>Section 1</a:t>
            </a:r>
            <a:endParaRPr b="1" sz="1300">
              <a:solidFill>
                <a:schemeClr val="dk1"/>
              </a:solidFill>
              <a:latin typeface="Georgia"/>
              <a:ea typeface="Georgia"/>
              <a:cs typeface="Georgia"/>
              <a:sym typeface="Georgia"/>
            </a:endParaRPr>
          </a:p>
          <a:p>
            <a:pPr indent="0" lvl="0" marL="0" rtl="0" algn="l">
              <a:lnSpc>
                <a:spcPct val="115000"/>
              </a:lnSpc>
              <a:spcBef>
                <a:spcPts val="800"/>
              </a:spcBef>
              <a:spcAft>
                <a:spcPts val="0"/>
              </a:spcAft>
              <a:buSzPts val="1100"/>
              <a:buNone/>
            </a:pPr>
            <a:r>
              <a:rPr lang="en">
                <a:solidFill>
                  <a:schemeClr val="dk1"/>
                </a:solidFill>
                <a:latin typeface="Georgia"/>
                <a:ea typeface="Georgia"/>
                <a:cs typeface="Georgia"/>
                <a:sym typeface="Georgia"/>
              </a:rPr>
              <a:t>All persons born or naturalized in the United States, and subject to the jurisdiction thereof, are citizens of the United States and of the State wherein they reside. No State shall make or enforce any law which shall abridge the privileges or immunities of citizens of the United States; nor shall any State deprive any person of life, liberty, or property, without due process of law; nor deny to any person within its jurisdiction the equal protection of the laws.</a:t>
            </a:r>
            <a:endParaRPr>
              <a:solidFill>
                <a:schemeClr val="dk1"/>
              </a:solidFill>
              <a:latin typeface="Georgia"/>
              <a:ea typeface="Georgia"/>
              <a:cs typeface="Georgia"/>
              <a:sym typeface="Georgia"/>
            </a:endParaRPr>
          </a:p>
          <a:p>
            <a:pPr indent="0" lvl="0" marL="0" rtl="0" algn="l">
              <a:lnSpc>
                <a:spcPct val="115000"/>
              </a:lnSpc>
              <a:spcBef>
                <a:spcPts val="1200"/>
              </a:spcBef>
              <a:spcAft>
                <a:spcPts val="0"/>
              </a:spcAft>
              <a:buSzPts val="1100"/>
              <a:buNone/>
            </a:pPr>
            <a:r>
              <a:t/>
            </a:r>
            <a:endParaRPr>
              <a:solidFill>
                <a:schemeClr val="dk1"/>
              </a:solidFill>
              <a:latin typeface="Georgia"/>
              <a:ea typeface="Georgia"/>
              <a:cs typeface="Georgia"/>
              <a:sym typeface="Georgia"/>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Georgia"/>
                <a:ea typeface="Georgia"/>
                <a:cs typeface="Georgia"/>
                <a:sym typeface="Georgia"/>
              </a:rPr>
              <a:t>Covid pandemic mandates and policies violated these </a:t>
            </a:r>
            <a:r>
              <a:rPr lang="en">
                <a:solidFill>
                  <a:schemeClr val="dk1"/>
                </a:solidFill>
                <a:latin typeface="Georgia"/>
                <a:ea typeface="Georgia"/>
                <a:cs typeface="Georgia"/>
                <a:sym typeface="Georgia"/>
              </a:rPr>
              <a:t>constitutional</a:t>
            </a:r>
            <a:r>
              <a:rPr lang="en">
                <a:solidFill>
                  <a:schemeClr val="dk1"/>
                </a:solidFill>
                <a:latin typeface="Georgia"/>
                <a:ea typeface="Georgia"/>
                <a:cs typeface="Georgia"/>
                <a:sym typeface="Georgia"/>
              </a:rPr>
              <a:t> rights.</a:t>
            </a:r>
            <a:endParaRPr>
              <a:solidFill>
                <a:schemeClr val="dk1"/>
              </a:solidFill>
              <a:latin typeface="Georgia"/>
              <a:ea typeface="Georgia"/>
              <a:cs typeface="Georgia"/>
              <a:sym typeface="Georgia"/>
            </a:endParaRPr>
          </a:p>
          <a:p>
            <a:pPr indent="0" lvl="0" marL="0" rtl="0" algn="l">
              <a:lnSpc>
                <a:spcPct val="100000"/>
              </a:lnSpc>
              <a:spcBef>
                <a:spcPts val="1200"/>
              </a:spcBef>
              <a:spcAft>
                <a:spcPts val="0"/>
              </a:spcAft>
              <a:buSzPts val="1100"/>
              <a:buNone/>
            </a:pPr>
            <a:r>
              <a:t/>
            </a:r>
            <a:endParaRPr sz="1200">
              <a:solidFill>
                <a:srgbClr val="4D5156"/>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100"/>
              <a:buNone/>
            </a:pPr>
            <a:r>
              <a:t/>
            </a:r>
            <a:endParaRPr sz="1200">
              <a:solidFill>
                <a:srgbClr val="4D5156"/>
              </a:solidFill>
              <a:highlight>
                <a:srgbClr val="FFFFFF"/>
              </a:highlight>
              <a:latin typeface="Roboto"/>
              <a:ea typeface="Roboto"/>
              <a:cs typeface="Roboto"/>
              <a:sym typeface="Roboto"/>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29490ef94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29490ef94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Fourteenth Amendment Protects us from laws and mandates that interfere with our daily lives. </a:t>
            </a:r>
            <a:r>
              <a:rPr lang="en"/>
              <a:t>Mandates- masks, lockdowns, PCR testing, forced or coerced vaccines and biologics </a:t>
            </a:r>
            <a:r>
              <a:rPr lang="en"/>
              <a:t>during Covid violated this.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24b57b71f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224b57b71f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Federal mandates- the CMS mandate requiring healthcare workers to get </a:t>
            </a:r>
            <a:r>
              <a:rPr lang="en"/>
              <a:t>vaccinated</a:t>
            </a:r>
            <a:r>
              <a:rPr lang="en"/>
              <a:t> is in contradiction to </a:t>
            </a:r>
            <a:r>
              <a:rPr lang="en"/>
              <a:t>the</a:t>
            </a:r>
            <a:r>
              <a:rPr lang="en"/>
              <a:t> Tenth Amendment. The Federal </a:t>
            </a:r>
            <a:r>
              <a:rPr lang="en"/>
              <a:t>government</a:t>
            </a:r>
            <a:r>
              <a:rPr lang="en"/>
              <a:t> does not have the </a:t>
            </a:r>
            <a:r>
              <a:rPr lang="en"/>
              <a:t>constitutional</a:t>
            </a:r>
            <a:r>
              <a:rPr lang="en"/>
              <a:t> authority to mandate such things.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2cb18d73d6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2" name="Google Shape;472;g22cb18d73d6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Informed consent is standard of care for all medical interventions.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(Will read slide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3dc4511de4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9" name="Google Shape;479;g23dc4511de4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 should advocate for this </a:t>
            </a:r>
            <a:r>
              <a:rPr lang="en"/>
              <a:t>amendment.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1ef875498a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6" name="Google Shape;486;g21ef875498a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000">
                <a:solidFill>
                  <a:srgbClr val="0E0A9F"/>
                </a:solidFill>
                <a:highlight>
                  <a:srgbClr val="FFFFFF"/>
                </a:highlight>
              </a:rPr>
              <a:t>"Unless we put medical freedom into the Constitution, the time will come when medicine will organize into an undercover dictatorship...To restrict the art of healing to one class of men and deny equal privileges to others will constitute the Bastille of medical science. All such laws are un-American and despotic and have no place in a republic...The Constitution of this republic should make special privileged for medical freedom as well as religious freedom."</a:t>
            </a:r>
            <a:endParaRPr sz="1000">
              <a:solidFill>
                <a:srgbClr val="0E0A9F"/>
              </a:solidFill>
              <a:highlight>
                <a:srgbClr val="FFFFFF"/>
              </a:highlight>
            </a:endParaRPr>
          </a:p>
          <a:p>
            <a:pPr indent="0" lvl="0" marL="0" rtl="0" algn="l">
              <a:lnSpc>
                <a:spcPct val="115000"/>
              </a:lnSpc>
              <a:spcBef>
                <a:spcPts val="0"/>
              </a:spcBef>
              <a:spcAft>
                <a:spcPts val="0"/>
              </a:spcAft>
              <a:buSzPts val="1100"/>
              <a:buNone/>
            </a:pPr>
            <a:r>
              <a:rPr lang="en" sz="1000">
                <a:solidFill>
                  <a:srgbClr val="0E0A9F"/>
                </a:solidFill>
                <a:highlight>
                  <a:srgbClr val="FFFFFF"/>
                </a:highlight>
              </a:rPr>
              <a:t>-Benjamin Rush, M.D.-</a:t>
            </a:r>
            <a:endParaRPr sz="1000">
              <a:solidFill>
                <a:srgbClr val="0E0A9F"/>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000">
                <a:solidFill>
                  <a:srgbClr val="0E0A9F"/>
                </a:solidFill>
                <a:highlight>
                  <a:srgbClr val="FFFFFF"/>
                </a:highlight>
              </a:rPr>
              <a:t>Signer of the Declaration of Independence, Physician to George Washington, From </a:t>
            </a:r>
            <a:r>
              <a:rPr i="1" lang="en" sz="1000">
                <a:solidFill>
                  <a:srgbClr val="0E0A9F"/>
                </a:solidFill>
                <a:highlight>
                  <a:srgbClr val="FFFFFF"/>
                </a:highlight>
              </a:rPr>
              <a:t>Autobiography of Benjamin Rush</a:t>
            </a:r>
            <a:endParaRPr b="1" sz="2550">
              <a:solidFill>
                <a:srgbClr val="394C5A"/>
              </a:solidFill>
              <a:highlight>
                <a:srgbClr val="FFFFFF"/>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7530e3e17c_1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g27530e3e17c_1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2cb18d73d6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3" name="Google Shape;493;g22cb18d73d6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This was violated during Covid since the Covid vaccine and biologics are experimental and people were not given informed consent and many were forced or coerced.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1ef875498a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0" name="Google Shape;500;g21ef875498a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br>
              <a:rPr lang="en"/>
            </a:br>
            <a:r>
              <a:rPr lang="en"/>
              <a:t>Also, violated during Covid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t>
            </a:r>
            <a:r>
              <a:rPr lang="en" u="sng">
                <a:solidFill>
                  <a:schemeClr val="hlink"/>
                </a:solidFill>
                <a:hlinkClick r:id="rId2"/>
              </a:rPr>
              <a:t>https://www.med.or.jp/dl-med/wma/helsinki2013e.pdf</a:t>
            </a:r>
            <a:r>
              <a:rPr lang="en"/>
              <a:t>  -   WE WILL DOWN LOAD AND DISTRIBUTE ALL OF THESE )</a:t>
            </a:r>
            <a:endParaRPr/>
          </a:p>
          <a:p>
            <a:pPr indent="0" lvl="0" marL="0" rtl="0" algn="l">
              <a:spcBef>
                <a:spcPts val="0"/>
              </a:spcBef>
              <a:spcAft>
                <a:spcPts val="0"/>
              </a:spcAft>
              <a:buClr>
                <a:schemeClr val="dk1"/>
              </a:buClr>
              <a:buSzPts val="1100"/>
              <a:buFont typeface="Arial"/>
              <a:buNone/>
            </a:pPr>
            <a:r>
              <a:rPr lang="en"/>
              <a:t>(</a:t>
            </a:r>
            <a:r>
              <a:rPr lang="en" u="sng">
                <a:solidFill>
                  <a:schemeClr val="hlink"/>
                </a:solidFill>
                <a:hlinkClick r:id="rId3"/>
              </a:rPr>
              <a:t>https://www.wma.net/policies-post/wma-declaration-of-helsinki-ethical-principles-for-medical-research-involving-human-subjects/</a:t>
            </a:r>
            <a:r>
              <a:rPr lang="en">
                <a:solidFill>
                  <a:schemeClr val="dk1"/>
                </a:solidFill>
              </a:rPr>
              <a:t>)</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1200"/>
              </a:spcBef>
              <a:spcAft>
                <a:spcPts val="0"/>
              </a:spcAft>
              <a:buClr>
                <a:schemeClr val="dk1"/>
              </a:buClr>
              <a:buSzPts val="1100"/>
              <a:buFont typeface="Arial"/>
              <a:buNone/>
            </a:pPr>
            <a:r>
              <a:rPr lang="en"/>
              <a:t>History Behind Declaration of Helsinki</a:t>
            </a:r>
            <a:endParaRPr/>
          </a:p>
          <a:p>
            <a:pPr indent="0" lvl="0" marL="0" rtl="0" algn="l">
              <a:lnSpc>
                <a:spcPct val="115000"/>
              </a:lnSpc>
              <a:spcBef>
                <a:spcPts val="1200"/>
              </a:spcBef>
              <a:spcAft>
                <a:spcPts val="0"/>
              </a:spcAft>
              <a:buClr>
                <a:schemeClr val="dk1"/>
              </a:buClr>
              <a:buSzPts val="1100"/>
              <a:buFont typeface="Arial"/>
              <a:buNone/>
            </a:pPr>
            <a:r>
              <a:rPr lang="en"/>
              <a:t>The history behind the Declaration of Helsinki is directly correlated with the events of World War II. No formal document or statement of ethics and principles regarding medical research using human participants existed prior to the war. The Nuremberg Trials held from 1945 to 1949 served to prosecute Nazi war criminals, which led to another set of trials focused on the doctors who had performed experiments on individuals in concentration camps. Once the experiments had been discovered the Doctors' Trial was held, in which 23 individuals involved in the experimentation faced charges of crimes against humanity. From these trials, the Nuremberg Code of 1947 was created. The Nuremberg Code is a set of ten principles that govern ethical research on human participants. Immediately following the Nuremberg Code was the Declaration of Geneva in 1948, which states that the health of the patient is a doctor's first consideration and that medical knowledge should never be used to violate human rights. From these two documents, the Declaration of Helsinki was developed. It was first accepted in Finland in June 1964. However, many revisions followed in the years to come.</a:t>
            </a:r>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1ef875498a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7" name="Google Shape;507;g21ef875498a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 also </a:t>
            </a:r>
            <a:r>
              <a:rPr lang="en"/>
              <a:t>violated</a:t>
            </a:r>
            <a:r>
              <a:rPr lang="en"/>
              <a:t> this during Covid.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Hand out </a:t>
            </a:r>
            <a:endParaRPr/>
          </a:p>
          <a:p>
            <a:pPr indent="0" lvl="0" marL="0" rtl="0" algn="l">
              <a:lnSpc>
                <a:spcPct val="100000"/>
              </a:lnSpc>
              <a:spcBef>
                <a:spcPts val="0"/>
              </a:spcBef>
              <a:spcAft>
                <a:spcPts val="0"/>
              </a:spcAft>
              <a:buSzPts val="1100"/>
              <a:buNone/>
            </a:pPr>
            <a:r>
              <a:rPr lang="en" u="sng">
                <a:solidFill>
                  <a:schemeClr val="hlink"/>
                </a:solidFill>
                <a:hlinkClick r:id="rId2"/>
              </a:rPr>
              <a:t>https://history.nih.gov/display/history/Belmont+Report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1ef875498a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4" name="Google Shape;514;g21ef875498a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 Answer is yes.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Can the audience tell me why?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23c65487e14_5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1" name="Google Shape;521;g23c65487e14_5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3c65487e14_5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7" name="Google Shape;527;g23c65487e14_5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https://en.wikipedia.org/wiki/Foreign_policy</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3c65487e14_5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https://en.wikipedia.org/wiki/Washington_Doctrine_of_Unstable_Alliances</a:t>
            </a:r>
            <a:endParaRPr/>
          </a:p>
        </p:txBody>
      </p:sp>
      <p:sp>
        <p:nvSpPr>
          <p:cNvPr id="545" name="Google Shape;545;g23c65487e14_5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3c65487e14_5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1" name="Google Shape;551;g23c65487e14_5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3c65487e14_5_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7" name="Google Shape;557;g23c65487e14_5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https://en.wikipedia.org/wiki/National_security</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3c65487e14_5_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4" name="Google Shape;564;g23c65487e14_5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https://en.wikipedia.org/wiki/United_States_non-interventionism</a:t>
            </a:r>
            <a:br>
              <a:rPr lang="en"/>
            </a:br>
            <a:r>
              <a:rPr lang="en"/>
              <a:t>Ron Paul Isolationism vs Non-Intervenionism</a:t>
            </a:r>
            <a:br>
              <a:rPr lang="en"/>
            </a:br>
            <a:r>
              <a:rPr lang="en"/>
              <a:t>https://www.youtube.com/watch?v=6kf6CjcJBeM</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7530e3e17c_1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g27530e3e17c_1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3c65487e14_5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9" name="Google Shape;589;g23c65487e14_5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3c65487e14_5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7" name="Google Shape;607;g23c65487e14_5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https://en.wikipedia.org/wiki/Protectionism</a:t>
            </a:r>
            <a:endParaRPr/>
          </a:p>
          <a:p>
            <a:pPr indent="0" lvl="0" marL="0" marR="0" rtl="0" algn="l">
              <a:lnSpc>
                <a:spcPct val="100000"/>
              </a:lnSpc>
              <a:spcBef>
                <a:spcPts val="0"/>
              </a:spcBef>
              <a:spcAft>
                <a:spcPts val="0"/>
              </a:spcAft>
              <a:buClr>
                <a:srgbClr val="000000"/>
              </a:buClr>
              <a:buSzPts val="1100"/>
              <a:buFont typeface="Arial"/>
              <a:buNone/>
            </a:pPr>
            <a:r>
              <a:rPr lang="en"/>
              <a:t>https://en.wikipedia.org/wiki/Free_Trade</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3c65487e14_5_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5" name="Google Shape;625;g23c65487e14_5_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3c65487e14_5_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2" name="Google Shape;632;g23c65487e14_5_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Private charity, giving to humanitarian and charities of your choice, etc.</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23c65487e14_5_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9" name="Google Shape;639;g23c65487e14_5_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5a03c3bea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25a03c3bea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Reece</a:t>
            </a:r>
            <a:endParaRPr/>
          </a:p>
          <a:p>
            <a:pPr indent="0" lvl="0" marL="0" rtl="0" algn="l">
              <a:spcBef>
                <a:spcPts val="0"/>
              </a:spcBef>
              <a:spcAft>
                <a:spcPts val="0"/>
              </a:spcAft>
              <a:buNone/>
            </a:pPr>
            <a:r>
              <a:t/>
            </a:r>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Now, let's discuss libertarianism and its views on economics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There are many different economic philosophies, such as Classical, </a:t>
            </a:r>
            <a:r>
              <a:rPr lang="en">
                <a:solidFill>
                  <a:schemeClr val="dk1"/>
                </a:solidFill>
              </a:rPr>
              <a:t>Keynesian</a:t>
            </a:r>
            <a:r>
              <a:rPr lang="en">
                <a:solidFill>
                  <a:schemeClr val="dk1"/>
                </a:solidFill>
              </a:rPr>
              <a:t>, </a:t>
            </a:r>
            <a:r>
              <a:rPr lang="en">
                <a:solidFill>
                  <a:schemeClr val="dk1"/>
                </a:solidFill>
              </a:rPr>
              <a:t>Monetarist.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Modern Libertarianism aligns itself with the economic framework of the Austrian School of economics.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This philosophy differentiates itself from others by its focus on individual action and cause and effect.</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Two of the most famous economists in this philosophy were Ludwig von Mises and his pupil, Murray Rothbard.</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Together Their work has had a significant impact on Libertarian philosophy</a:t>
            </a:r>
            <a:endParaRPr>
              <a:solidFill>
                <a:schemeClr val="dk1"/>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5b135f7174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3" name="Google Shape;653;g25b135f7174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Reece: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To begin, we should first answer the questions, “What is Economics?”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Economics is the Study of how individuals use scarce means to attain desired ends</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Scarce means refers to limited resources</a:t>
            </a:r>
            <a:endParaRPr>
              <a:solidFill>
                <a:schemeClr val="dk1"/>
              </a:solidFill>
            </a:endParaRPr>
          </a:p>
          <a:p>
            <a:pPr indent="-298450" lvl="3" marL="1828800" rtl="0" algn="l">
              <a:lnSpc>
                <a:spcPct val="115000"/>
              </a:lnSpc>
              <a:spcBef>
                <a:spcPts val="0"/>
              </a:spcBef>
              <a:spcAft>
                <a:spcPts val="0"/>
              </a:spcAft>
              <a:buClr>
                <a:schemeClr val="dk1"/>
              </a:buClr>
              <a:buSzPts val="1100"/>
              <a:buChar char="●"/>
            </a:pPr>
            <a:r>
              <a:rPr lang="en">
                <a:solidFill>
                  <a:schemeClr val="dk1"/>
                </a:solidFill>
              </a:rPr>
              <a:t>Our Resources are Time, energy (which together can be Labor), and natural resources (which we often generically call Land)</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Desired ends are our needs and wants</a:t>
            </a:r>
            <a:endParaRPr>
              <a:solidFill>
                <a:schemeClr val="dk1"/>
              </a:solidFill>
            </a:endParaRPr>
          </a:p>
          <a:p>
            <a:pPr indent="-298450" lvl="3" marL="1828800" rtl="0" algn="l">
              <a:lnSpc>
                <a:spcPct val="115000"/>
              </a:lnSpc>
              <a:spcBef>
                <a:spcPts val="0"/>
              </a:spcBef>
              <a:spcAft>
                <a:spcPts val="0"/>
              </a:spcAft>
              <a:buClr>
                <a:schemeClr val="dk1"/>
              </a:buClr>
              <a:buSzPts val="1100"/>
              <a:buChar char="●"/>
            </a:pPr>
            <a:r>
              <a:rPr lang="en">
                <a:solidFill>
                  <a:schemeClr val="dk1"/>
                </a:solidFill>
              </a:rPr>
              <a:t>This is Anything from food and water, to a Lamborghini</a:t>
            </a:r>
            <a:endParaRPr>
              <a:solidFill>
                <a:schemeClr val="dk1"/>
              </a:solidFill>
            </a:endParaRPr>
          </a:p>
          <a:p>
            <a:pPr indent="-298450" lvl="3" marL="1828800" rtl="0" algn="l">
              <a:lnSpc>
                <a:spcPct val="115000"/>
              </a:lnSpc>
              <a:spcBef>
                <a:spcPts val="0"/>
              </a:spcBef>
              <a:spcAft>
                <a:spcPts val="0"/>
              </a:spcAft>
              <a:buClr>
                <a:schemeClr val="dk1"/>
              </a:buClr>
              <a:buSzPts val="1100"/>
              <a:buChar char="●"/>
            </a:pPr>
            <a:r>
              <a:rPr lang="en">
                <a:solidFill>
                  <a:schemeClr val="dk1"/>
                </a:solidFill>
              </a:rPr>
              <a:t>When we refer to ends we really mean the satisfaction we derive from goods and services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5a03c3bea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25a03c3bea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Reece:</a:t>
            </a:r>
            <a:endParaRPr/>
          </a:p>
          <a:p>
            <a:pPr indent="0" lvl="0" marL="0" rtl="0" algn="l">
              <a:lnSpc>
                <a:spcPct val="115000"/>
              </a:lnSpc>
              <a:spcBef>
                <a:spcPts val="0"/>
              </a:spcBef>
              <a:spcAft>
                <a:spcPts val="0"/>
              </a:spcAft>
              <a:buNone/>
            </a:pPr>
            <a:r>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We have unlimited needs and wants, but limited resources. Therefore, we have to choose what ends we satisfy with our resources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And economics is the study of these actions of choice</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5a03c3bea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25a03c3bea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Reece:</a:t>
            </a:r>
            <a:endParaRPr/>
          </a:p>
          <a:p>
            <a:pPr indent="0" lvl="0" marL="0" rtl="0" algn="l">
              <a:spcBef>
                <a:spcPts val="0"/>
              </a:spcBef>
              <a:spcAft>
                <a:spcPts val="0"/>
              </a:spcAft>
              <a:buNone/>
            </a:pPr>
            <a:r>
              <a:t/>
            </a:r>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As libertarians, we oppose aggression, therefore, the only economic system we support is voluntary exchange.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This means People are free to exchange any of their resources, with any other person, at any rate (this would be Price), so long as both individuals agree and there is no use of force or threat of violence</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Under this system BOTH individuals benefit from the exchange, if one did not, then the exchange would not happen</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Both individuals are winners, there are no losers. </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This exchange creates value, as both individuals feel they are richer, since they now have a resource they prefer more than the one they just exchanged.</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It is through voluntary exchange that value is created in an economy.</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An economy where ALL exchanges are voluntary is a free market economy.</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An economy where all exchanges are involuntary is a planned economy</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An economy where some exchanges are voluntary and some are involuntary is a mixed economy</a:t>
            </a:r>
            <a:endParaRPr>
              <a:solidFill>
                <a:schemeClr val="dk1"/>
              </a:solidFill>
            </a:endParaRPr>
          </a:p>
          <a:p>
            <a:pPr indent="-298450" lvl="3" marL="1828800" rtl="0" algn="l">
              <a:lnSpc>
                <a:spcPct val="115000"/>
              </a:lnSpc>
              <a:spcBef>
                <a:spcPts val="0"/>
              </a:spcBef>
              <a:spcAft>
                <a:spcPts val="0"/>
              </a:spcAft>
              <a:buClr>
                <a:schemeClr val="dk1"/>
              </a:buClr>
              <a:buSzPts val="1100"/>
              <a:buChar char="●"/>
            </a:pPr>
            <a:r>
              <a:rPr lang="en">
                <a:solidFill>
                  <a:schemeClr val="dk1"/>
                </a:solidFill>
              </a:rPr>
              <a:t>And Of course, these exist on a spectrum</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Often, people will call a free market economy “Capitalism”</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However, I try not to use the word capitalism</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This term was coined by Karl Marx as a smear against the free market</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As well, when people critique “Capitalism,” they are referring to a mixed economy, whos governance has been captured by businesses in an unholy alliance with the political class</a:t>
            </a:r>
            <a:endParaRPr>
              <a:solidFill>
                <a:schemeClr val="dk1"/>
              </a:solidFill>
            </a:endParaRPr>
          </a:p>
          <a:p>
            <a:pPr indent="-298450" lvl="3" marL="1828800" rtl="0" algn="l">
              <a:lnSpc>
                <a:spcPct val="115000"/>
              </a:lnSpc>
              <a:spcBef>
                <a:spcPts val="0"/>
              </a:spcBef>
              <a:spcAft>
                <a:spcPts val="0"/>
              </a:spcAft>
              <a:buClr>
                <a:schemeClr val="dk1"/>
              </a:buClr>
              <a:buSzPts val="1100"/>
              <a:buChar char="●"/>
            </a:pPr>
            <a:r>
              <a:rPr lang="en">
                <a:solidFill>
                  <a:schemeClr val="dk1"/>
                </a:solidFill>
              </a:rPr>
              <a:t>And every problem they point out is a result of this alliance, or worsened because of it</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Because of this, I do not advocate for capitalism, I advocate for the free market and voluntary exchange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5a03c3bea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25a03c3bea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Reece:</a:t>
            </a:r>
            <a:endParaRPr/>
          </a:p>
          <a:p>
            <a:pPr indent="0" lvl="0" marL="0" rtl="0" algn="l">
              <a:spcBef>
                <a:spcPts val="0"/>
              </a:spcBef>
              <a:spcAft>
                <a:spcPts val="0"/>
              </a:spcAft>
              <a:buNone/>
            </a:pPr>
            <a:r>
              <a:t/>
            </a:r>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Now, Since we have infinite wants and finite resources, we must prioritize our wants, and use our resources to satisfy the highest priority wants that we can.</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Here is an example of how we might prioritize our desired ends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Under a system of voluntary exchange, we use our resources to satisfy the most important wants we can</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That means we’re going to satisfy our desire for water and food before we satisfy our desire for playing cards</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It would make no sense if we satisfied wants of lesser importance first</a:t>
            </a:r>
            <a:endParaRPr>
              <a:solidFill>
                <a:schemeClr val="dk1"/>
              </a:solidFill>
            </a:endParaRPr>
          </a:p>
          <a:p>
            <a:pPr indent="-298450" lvl="3" marL="1828800" rtl="0" algn="l">
              <a:lnSpc>
                <a:spcPct val="115000"/>
              </a:lnSpc>
              <a:spcBef>
                <a:spcPts val="0"/>
              </a:spcBef>
              <a:spcAft>
                <a:spcPts val="0"/>
              </a:spcAft>
              <a:buClr>
                <a:schemeClr val="dk1"/>
              </a:buClr>
              <a:buSzPts val="1100"/>
              <a:buChar char="●"/>
            </a:pPr>
            <a:r>
              <a:rPr lang="en">
                <a:solidFill>
                  <a:schemeClr val="dk1"/>
                </a:solidFill>
              </a:rPr>
              <a:t>And If someone seemingly satisfies a “lesser” want, the viewer is mistaken, through their action the individual demonstrates the want they satisfied was the more valuable want.</a:t>
            </a:r>
            <a:endParaRPr>
              <a:solidFill>
                <a:schemeClr val="dk1"/>
              </a:solidFill>
            </a:endParaRPr>
          </a:p>
          <a:p>
            <a:pPr indent="-298450" lvl="3" marL="1828800" rtl="0" algn="l">
              <a:lnSpc>
                <a:spcPct val="115000"/>
              </a:lnSpc>
              <a:spcBef>
                <a:spcPts val="0"/>
              </a:spcBef>
              <a:spcAft>
                <a:spcPts val="0"/>
              </a:spcAft>
              <a:buClr>
                <a:schemeClr val="dk1"/>
              </a:buClr>
              <a:buSzPts val="1100"/>
              <a:buChar char="●"/>
            </a:pPr>
            <a:r>
              <a:rPr lang="en">
                <a:solidFill>
                  <a:schemeClr val="dk1"/>
                </a:solidFill>
              </a:rPr>
              <a:t>If someone gets Uno cards before food, they must actually prefer Uno Cards to food</a:t>
            </a:r>
            <a:endParaRPr>
              <a:solidFill>
                <a:schemeClr val="dk1"/>
              </a:solidFill>
            </a:endParaRPr>
          </a:p>
          <a:p>
            <a:pPr indent="-298450" lvl="4" marL="2286000" rtl="0" algn="l">
              <a:lnSpc>
                <a:spcPct val="115000"/>
              </a:lnSpc>
              <a:spcBef>
                <a:spcPts val="0"/>
              </a:spcBef>
              <a:spcAft>
                <a:spcPts val="0"/>
              </a:spcAft>
              <a:buClr>
                <a:schemeClr val="dk1"/>
              </a:buClr>
              <a:buSzPts val="1100"/>
              <a:buChar char="○"/>
            </a:pPr>
            <a:r>
              <a:rPr lang="en">
                <a:solidFill>
                  <a:schemeClr val="dk1"/>
                </a:solidFill>
              </a:rPr>
              <a:t>This is called demonstrated preference</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Therefore, under voluntary exchange, resources are most “efficiently” used; they are satisfying the most important wants an individual has</a:t>
            </a:r>
            <a:endParaRPr>
              <a:solidFill>
                <a:schemeClr val="dk1"/>
              </a:solidFill>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7530e3e17c_1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g27530e3e17c_1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5b135f717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25b135f717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Reece:</a:t>
            </a:r>
            <a:endParaRPr/>
          </a:p>
          <a:p>
            <a:pPr indent="0" lvl="0" marL="0" rtl="0" algn="l">
              <a:spcBef>
                <a:spcPts val="0"/>
              </a:spcBef>
              <a:spcAft>
                <a:spcPts val="0"/>
              </a:spcAft>
              <a:buNone/>
            </a:pPr>
            <a:r>
              <a:t/>
            </a:r>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Therefore, whenever Government intervention causes an individual to take actions they would not have otherwise, they are necessarily causing individuals to take actions that satisfy lesser wants</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Imagine someone has satisfied the first three levels of the pyramid</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Let's say the government bans playing cards, now, that person will get Uno instead of playing cards. They now have a lower want satisfied and are worse off</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If these truly were greater wants then the individual would have taken the action without government intervention</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This means that government intervention, always and everywhere, makes individuals worse off than they otherwise would be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But I would like to emphasize this point again, because it is very important</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Government intervention inherently makes people worse off</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It is not the case that they just happen to make us worse off.</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There is no intervention that can make us better off, instead, they are going to make another individual worse off through the use of aggression.</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So whenever government economists say they’re solving market inefficiencies and making everyone better off, they are wrong.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5a03c3bea0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25a03c3bea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Reece:</a:t>
            </a:r>
            <a:endParaRPr/>
          </a:p>
          <a:p>
            <a:pPr indent="0" lvl="0" marL="0" rtl="0" algn="l">
              <a:spcBef>
                <a:spcPts val="0"/>
              </a:spcBef>
              <a:spcAft>
                <a:spcPts val="0"/>
              </a:spcAft>
              <a:buNone/>
            </a:pPr>
            <a:r>
              <a:t/>
            </a:r>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Another important concept we need to understand is money. What is money?</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Money is a medium of exchange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Imagine a barter economy, it would be hard to find an individual with exactly what you want, looking for exactly what you have to trade.</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For example, If you have a cow, but you would prefer some shoes, you have to find someone who would prefer a cow over some shoes.</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Because of this, you May employ a medium of exchange</a:t>
            </a:r>
            <a:endParaRPr>
              <a:solidFill>
                <a:schemeClr val="dk1"/>
              </a:solidFill>
            </a:endParaRPr>
          </a:p>
          <a:p>
            <a:pPr indent="-298450" lvl="3" marL="1828800" rtl="0" algn="l">
              <a:lnSpc>
                <a:spcPct val="115000"/>
              </a:lnSpc>
              <a:spcBef>
                <a:spcPts val="0"/>
              </a:spcBef>
              <a:spcAft>
                <a:spcPts val="0"/>
              </a:spcAft>
              <a:buClr>
                <a:schemeClr val="dk1"/>
              </a:buClr>
              <a:buSzPts val="1100"/>
              <a:buChar char="●"/>
            </a:pPr>
            <a:r>
              <a:rPr lang="en">
                <a:solidFill>
                  <a:schemeClr val="dk1"/>
                </a:solidFill>
              </a:rPr>
              <a:t>You trade something you have for something you don’t want to consume, but you know others do, so you can use it to trade for what you do want to consume</a:t>
            </a:r>
            <a:endParaRPr>
              <a:solidFill>
                <a:schemeClr val="dk1"/>
              </a:solidFill>
            </a:endParaRPr>
          </a:p>
          <a:p>
            <a:pPr indent="-298450" lvl="3" marL="1828800" rtl="0" algn="l">
              <a:lnSpc>
                <a:spcPct val="115000"/>
              </a:lnSpc>
              <a:spcBef>
                <a:spcPts val="0"/>
              </a:spcBef>
              <a:spcAft>
                <a:spcPts val="0"/>
              </a:spcAft>
              <a:buClr>
                <a:schemeClr val="dk1"/>
              </a:buClr>
              <a:buSzPts val="1100"/>
              <a:buChar char="●"/>
            </a:pPr>
            <a:r>
              <a:rPr lang="en">
                <a:solidFill>
                  <a:schemeClr val="dk1"/>
                </a:solidFill>
              </a:rPr>
              <a:t>For example, instead of trying to trade your cow for shoes, you trade the cow for wheat, and then trade that wheat for shoes. Here, the wheat was used as a medium of exchange</a:t>
            </a:r>
            <a:endParaRPr>
              <a:solidFill>
                <a:schemeClr val="dk1"/>
              </a:solidFill>
            </a:endParaRPr>
          </a:p>
          <a:p>
            <a:pPr indent="-298450" lvl="3" marL="1828800" rtl="0" algn="l">
              <a:lnSpc>
                <a:spcPct val="115000"/>
              </a:lnSpc>
              <a:spcBef>
                <a:spcPts val="0"/>
              </a:spcBef>
              <a:spcAft>
                <a:spcPts val="0"/>
              </a:spcAft>
              <a:buClr>
                <a:schemeClr val="dk1"/>
              </a:buClr>
              <a:buSzPts val="1100"/>
              <a:buChar char="●"/>
            </a:pPr>
            <a:r>
              <a:rPr lang="en">
                <a:solidFill>
                  <a:schemeClr val="dk1"/>
                </a:solidFill>
              </a:rPr>
              <a:t>You do not consume the wheat, but rather use it to facilitate another exchange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What makes a good medium of exchange?</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Marketability: if a lot of people want it you know you can get what you want by trading it.</a:t>
            </a:r>
            <a:endParaRPr>
              <a:solidFill>
                <a:schemeClr val="dk1"/>
              </a:solidFill>
            </a:endParaRPr>
          </a:p>
          <a:p>
            <a:pPr indent="-298450" lvl="3" marL="1828800" rtl="0" algn="l">
              <a:lnSpc>
                <a:spcPct val="115000"/>
              </a:lnSpc>
              <a:spcBef>
                <a:spcPts val="0"/>
              </a:spcBef>
              <a:spcAft>
                <a:spcPts val="0"/>
              </a:spcAft>
              <a:buClr>
                <a:schemeClr val="dk1"/>
              </a:buClr>
              <a:buSzPts val="1100"/>
              <a:buChar char="●"/>
            </a:pPr>
            <a:r>
              <a:rPr lang="en">
                <a:solidFill>
                  <a:schemeClr val="dk1"/>
                </a:solidFill>
              </a:rPr>
              <a:t>You wouldn’t want to trade your cow for an elephant, not many people want that and you’ll have an even harder time trying to find someone to trade it with.</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Divisibility: The easier it is to divide into smaller parts the better it will be as a medium of exchange. if it cannot be divided into small quantities it will be more difficult to settle on an exchange rate (also known as the Price) </a:t>
            </a:r>
            <a:endParaRPr>
              <a:solidFill>
                <a:schemeClr val="dk1"/>
              </a:solidFill>
            </a:endParaRPr>
          </a:p>
          <a:p>
            <a:pPr indent="-298450" lvl="3" marL="1828800" rtl="0" algn="l">
              <a:lnSpc>
                <a:spcPct val="115000"/>
              </a:lnSpc>
              <a:spcBef>
                <a:spcPts val="0"/>
              </a:spcBef>
              <a:spcAft>
                <a:spcPts val="0"/>
              </a:spcAft>
              <a:buClr>
                <a:schemeClr val="dk1"/>
              </a:buClr>
              <a:buSzPts val="1100"/>
              <a:buChar char="●"/>
            </a:pPr>
            <a:r>
              <a:rPr lang="en">
                <a:solidFill>
                  <a:schemeClr val="dk1"/>
                </a:solidFill>
              </a:rPr>
              <a:t>You can’t divide a house up, if you want something low in value, how are you going to trade away that house? One house for a Pair of shoes?</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Uniformity: For a good to be a good medium of exchange it should be uniform. </a:t>
            </a:r>
            <a:endParaRPr>
              <a:solidFill>
                <a:schemeClr val="dk1"/>
              </a:solidFill>
            </a:endParaRPr>
          </a:p>
          <a:p>
            <a:pPr indent="-298450" lvl="3" marL="1828800" rtl="0" algn="l">
              <a:lnSpc>
                <a:spcPct val="115000"/>
              </a:lnSpc>
              <a:spcBef>
                <a:spcPts val="0"/>
              </a:spcBef>
              <a:spcAft>
                <a:spcPts val="0"/>
              </a:spcAft>
              <a:buClr>
                <a:schemeClr val="dk1"/>
              </a:buClr>
              <a:buSzPts val="1100"/>
              <a:buChar char="●"/>
            </a:pPr>
            <a:r>
              <a:rPr lang="en">
                <a:solidFill>
                  <a:schemeClr val="dk1"/>
                </a:solidFill>
              </a:rPr>
              <a:t>For example, one sick cow is not equal to one healthy cow. These differences in quality between units makes exchange more difficult</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Durability: if it decays quickly it is harder to use as medium of exchange because as you hold it between exchanges it decreases in value </a:t>
            </a:r>
            <a:endParaRPr>
              <a:solidFill>
                <a:schemeClr val="dk1"/>
              </a:solidFill>
            </a:endParaRPr>
          </a:p>
          <a:p>
            <a:pPr indent="-298450" lvl="3" marL="1828800" rtl="0" algn="l">
              <a:lnSpc>
                <a:spcPct val="115000"/>
              </a:lnSpc>
              <a:spcBef>
                <a:spcPts val="0"/>
              </a:spcBef>
              <a:spcAft>
                <a:spcPts val="0"/>
              </a:spcAft>
              <a:buClr>
                <a:schemeClr val="dk1"/>
              </a:buClr>
              <a:buSzPts val="1100"/>
              <a:buChar char="●"/>
            </a:pPr>
            <a:r>
              <a:rPr lang="en">
                <a:solidFill>
                  <a:schemeClr val="dk1"/>
                </a:solidFill>
              </a:rPr>
              <a:t>Think about Ice, after you trade your cow for ice, a lot of it will have melted, causing you to lose value, by the time you find someone selling shoes</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Transportability: If you can’t get the item to where you’re going to exchange it, how are you going to exchange it? </a:t>
            </a:r>
            <a:endParaRPr>
              <a:solidFill>
                <a:schemeClr val="dk1"/>
              </a:solidFill>
            </a:endParaRPr>
          </a:p>
          <a:p>
            <a:pPr indent="-298450" lvl="3" marL="1828800" rtl="0" algn="l">
              <a:lnSpc>
                <a:spcPct val="115000"/>
              </a:lnSpc>
              <a:spcBef>
                <a:spcPts val="0"/>
              </a:spcBef>
              <a:spcAft>
                <a:spcPts val="0"/>
              </a:spcAft>
              <a:buClr>
                <a:schemeClr val="dk1"/>
              </a:buClr>
              <a:buSzPts val="1100"/>
              <a:buChar char="●"/>
            </a:pPr>
            <a:r>
              <a:rPr lang="en">
                <a:solidFill>
                  <a:schemeClr val="dk1"/>
                </a:solidFill>
              </a:rPr>
              <a:t>Imagine how frustrating it would be if we conducted our exchanges with household furniture like dining room tables and sofas.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Money naturally arises in an economy as the best medium of exchange.</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Throughout most of history, these were precious medals. Largely Gold, with Silver playing a secondary role. Ancient Rome also employed copper for very small transactions</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Despite what the government intellectuals tell you, money did not emerge through government decree, but rather through voluntary exchange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Money Facilitates greater economic activity</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And More exchanges mean more value created</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Therefore, money is an instrument which facilitates value creation and helps make individuals better off.</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
                <a:solidFill>
                  <a:schemeClr val="dk1"/>
                </a:solidFill>
              </a:rPr>
              <a:t>Because of this, we must protect money from the predations of </a:t>
            </a:r>
            <a:r>
              <a:rPr lang="en">
                <a:solidFill>
                  <a:schemeClr val="dk1"/>
                </a:solidFill>
              </a:rPr>
              <a:t>government</a:t>
            </a:r>
            <a:endParaRPr>
              <a:solidFill>
                <a:schemeClr val="dk1"/>
              </a:solidFill>
            </a:endParaRPr>
          </a:p>
          <a:p>
            <a:pPr indent="-298450" lvl="3" marL="1828800" rtl="0" algn="l">
              <a:lnSpc>
                <a:spcPct val="115000"/>
              </a:lnSpc>
              <a:spcBef>
                <a:spcPts val="0"/>
              </a:spcBef>
              <a:spcAft>
                <a:spcPts val="0"/>
              </a:spcAft>
              <a:buClr>
                <a:schemeClr val="dk1"/>
              </a:buClr>
              <a:buSzPts val="1100"/>
              <a:buChar char="●"/>
            </a:pPr>
            <a:r>
              <a:rPr lang="en">
                <a:solidFill>
                  <a:schemeClr val="dk1"/>
                </a:solidFill>
              </a:rPr>
              <a:t>One example of government abuse of money is that the Federal Reserve Prints money out of thin air, inflating the money.</a:t>
            </a:r>
            <a:endParaRPr>
              <a:solidFill>
                <a:schemeClr val="dk1"/>
              </a:solidFill>
            </a:endParaRPr>
          </a:p>
          <a:p>
            <a:pPr indent="-298450" lvl="3" marL="1828800" rtl="0" algn="l">
              <a:lnSpc>
                <a:spcPct val="115000"/>
              </a:lnSpc>
              <a:spcBef>
                <a:spcPts val="0"/>
              </a:spcBef>
              <a:spcAft>
                <a:spcPts val="0"/>
              </a:spcAft>
              <a:buClr>
                <a:schemeClr val="dk1"/>
              </a:buClr>
              <a:buSzPts val="1100"/>
              <a:buChar char="●"/>
            </a:pPr>
            <a:r>
              <a:rPr lang="en">
                <a:solidFill>
                  <a:schemeClr val="dk1"/>
                </a:solidFill>
              </a:rPr>
              <a:t>This monetary inflation is what causes the boom bust cycle that results in economic catastrophe every handful of years</a:t>
            </a:r>
            <a:endParaRPr>
              <a:solidFill>
                <a:schemeClr val="dk1"/>
              </a:solidFill>
            </a:endParaRPr>
          </a:p>
          <a:p>
            <a:pPr indent="-298450" lvl="3" marL="1828800" rtl="0" algn="l">
              <a:lnSpc>
                <a:spcPct val="115000"/>
              </a:lnSpc>
              <a:spcBef>
                <a:spcPts val="0"/>
              </a:spcBef>
              <a:spcAft>
                <a:spcPts val="0"/>
              </a:spcAft>
              <a:buClr>
                <a:schemeClr val="dk1"/>
              </a:buClr>
              <a:buSzPts val="1100"/>
              <a:buChar char="●"/>
            </a:pPr>
            <a:r>
              <a:rPr lang="en">
                <a:solidFill>
                  <a:schemeClr val="dk1"/>
                </a:solidFill>
              </a:rPr>
              <a:t>In a free market economy there would be no boom bust cycle, or at least only a very subdued one.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The key takeaway from this is that Government intervention and meddling in the economy makes people worse off,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Next, to discuss education, is Frank</a:t>
            </a:r>
            <a:endParaRPr>
              <a:solidFill>
                <a:schemeClr val="dk1"/>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5a4f0f9f92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4" name="Google Shape;704;g25a4f0f9f92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5a4f0f9f92_1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0" name="Google Shape;710;g25a4f0f9f92_1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Calibri"/>
              <a:buNone/>
            </a:pPr>
            <a:r>
              <a:rPr lang="en"/>
              <a:t>Parents and children know what’s best for themselves and their Families</a:t>
            </a:r>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rPr lang="en"/>
              <a:t>Education is not any government’s business (feds, state, local)</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5a4f0f9f92_1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rPr lang="en"/>
              <a:t>Tax-funded programs use threats of violence to achieve their goals, and thus violate the rights of those taxed.</a:t>
            </a:r>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rPr lang="en"/>
              <a:t>DOE is central planning of schooling for whole country - </a:t>
            </a:r>
            <a:r>
              <a:rPr lang="en" u="sng">
                <a:solidFill>
                  <a:schemeClr val="hlink"/>
                </a:solidFill>
                <a:hlinkClick r:id="rId2"/>
              </a:rPr>
              <a:t>https://www2.ed.gov/about/overview/focus/what.html</a:t>
            </a:r>
            <a:endParaRPr/>
          </a:p>
          <a:p>
            <a:pPr indent="0" lvl="0" marL="0" rtl="0" algn="l">
              <a:lnSpc>
                <a:spcPct val="100000"/>
              </a:lnSpc>
              <a:spcBef>
                <a:spcPts val="0"/>
              </a:spcBef>
              <a:spcAft>
                <a:spcPts val="0"/>
              </a:spcAft>
              <a:buClr>
                <a:schemeClr val="dk1"/>
              </a:buClr>
              <a:buSzPts val="1100"/>
              <a:buFont typeface="Calibri"/>
              <a:buNone/>
            </a:pPr>
            <a:r>
              <a:rPr lang="en"/>
              <a:t>Also state DOEs - </a:t>
            </a:r>
            <a:r>
              <a:rPr lang="en" u="sng">
                <a:solidFill>
                  <a:schemeClr val="hlink"/>
                </a:solidFill>
                <a:hlinkClick r:id="rId3"/>
              </a:rPr>
              <a:t>https://www.education.pa.gov/about/Pages/default.aspx</a:t>
            </a:r>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rPr lang="en"/>
              <a:t>Free market (Voluntary exchange) always best matches service providers with consumers (direct negotiation &amp; exchange between the involved parties)</a:t>
            </a:r>
            <a:endParaRPr/>
          </a:p>
          <a:p>
            <a:pPr indent="0" lvl="0" marL="0" rtl="0" algn="l">
              <a:lnSpc>
                <a:spcPct val="100000"/>
              </a:lnSpc>
              <a:spcBef>
                <a:spcPts val="0"/>
              </a:spcBef>
              <a:spcAft>
                <a:spcPts val="0"/>
              </a:spcAft>
              <a:buClr>
                <a:schemeClr val="dk1"/>
              </a:buClr>
              <a:buSzPts val="1100"/>
              <a:buFont typeface="Calibri"/>
              <a:buNone/>
            </a:pPr>
            <a:r>
              <a:rPr lang="en"/>
              <a:t>Also the only moral solution</a:t>
            </a:r>
            <a:endParaRPr/>
          </a:p>
        </p:txBody>
      </p:sp>
      <p:sp>
        <p:nvSpPr>
          <p:cNvPr id="725" name="Google Shape;725;g25a4f0f9f92_1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25a4f0f9f92_1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3" name="Google Shape;733;g25a4f0f9f92_1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Calibri"/>
              <a:buNone/>
            </a:pPr>
            <a:r>
              <a:rPr lang="en"/>
              <a:t>Variety:</a:t>
            </a:r>
            <a:endParaRPr/>
          </a:p>
          <a:p>
            <a:pPr indent="0" lvl="0" marL="0" marR="0" rtl="0" algn="l">
              <a:lnSpc>
                <a:spcPct val="100000"/>
              </a:lnSpc>
              <a:spcBef>
                <a:spcPts val="0"/>
              </a:spcBef>
              <a:spcAft>
                <a:spcPts val="0"/>
              </a:spcAft>
              <a:buClr>
                <a:schemeClr val="dk1"/>
              </a:buClr>
              <a:buSzPts val="1100"/>
              <a:buFont typeface="Calibri"/>
              <a:buNone/>
            </a:pPr>
            <a:r>
              <a:rPr lang="en"/>
              <a:t>Wide variety of school types, curricula, cultures (i.e. arts, tech, religion, Montessori, Friends)</a:t>
            </a:r>
            <a:endParaRPr/>
          </a:p>
          <a:p>
            <a:pPr indent="0" lvl="0" marL="0" marR="0" rtl="0" algn="l">
              <a:lnSpc>
                <a:spcPct val="100000"/>
              </a:lnSpc>
              <a:spcBef>
                <a:spcPts val="0"/>
              </a:spcBef>
              <a:spcAft>
                <a:spcPts val="0"/>
              </a:spcAft>
              <a:buClr>
                <a:schemeClr val="dk1"/>
              </a:buClr>
              <a:buSzPts val="1100"/>
              <a:buFont typeface="Calibri"/>
              <a:buNone/>
            </a:pPr>
            <a:r>
              <a:rPr lang="en"/>
              <a:t>Different students learn differently, at different speeds, and via different methods</a:t>
            </a:r>
            <a:endParaRPr/>
          </a:p>
          <a:p>
            <a:pPr indent="0" lvl="0" marL="0" marR="0" rtl="0" algn="l">
              <a:lnSpc>
                <a:spcPct val="100000"/>
              </a:lnSpc>
              <a:spcBef>
                <a:spcPts val="0"/>
              </a:spcBef>
              <a:spcAft>
                <a:spcPts val="0"/>
              </a:spcAft>
              <a:buClr>
                <a:schemeClr val="dk1"/>
              </a:buClr>
              <a:buSzPts val="1100"/>
              <a:buFont typeface="Calibri"/>
              <a:buNone/>
            </a:pPr>
            <a:r>
              <a:t/>
            </a:r>
            <a:endParaRPr/>
          </a:p>
          <a:p>
            <a:pPr indent="0" lvl="0" marL="0" marR="0" rtl="0" algn="l">
              <a:lnSpc>
                <a:spcPct val="100000"/>
              </a:lnSpc>
              <a:spcBef>
                <a:spcPts val="0"/>
              </a:spcBef>
              <a:spcAft>
                <a:spcPts val="0"/>
              </a:spcAft>
              <a:buClr>
                <a:schemeClr val="dk1"/>
              </a:buClr>
              <a:buSzPts val="1100"/>
              <a:buFont typeface="Calibri"/>
              <a:buNone/>
            </a:pPr>
            <a:r>
              <a:rPr lang="en"/>
              <a:t>Simpler:</a:t>
            </a:r>
            <a:endParaRPr/>
          </a:p>
          <a:p>
            <a:pPr indent="0" lvl="0" marL="0" marR="0" rtl="0" algn="l">
              <a:lnSpc>
                <a:spcPct val="100000"/>
              </a:lnSpc>
              <a:spcBef>
                <a:spcPts val="0"/>
              </a:spcBef>
              <a:spcAft>
                <a:spcPts val="0"/>
              </a:spcAft>
              <a:buClr>
                <a:schemeClr val="dk1"/>
              </a:buClr>
              <a:buSzPts val="1100"/>
              <a:buFont typeface="Calibri"/>
              <a:buNone/>
            </a:pPr>
            <a:r>
              <a:rPr lang="en"/>
              <a:t>Eliminate DOE, state Depts too</a:t>
            </a:r>
            <a:endParaRPr/>
          </a:p>
          <a:p>
            <a:pPr indent="0" lvl="0" marL="0" marR="0" rtl="0" algn="l">
              <a:lnSpc>
                <a:spcPct val="100000"/>
              </a:lnSpc>
              <a:spcBef>
                <a:spcPts val="0"/>
              </a:spcBef>
              <a:spcAft>
                <a:spcPts val="0"/>
              </a:spcAft>
              <a:buClr>
                <a:schemeClr val="dk1"/>
              </a:buClr>
              <a:buSzPts val="1100"/>
              <a:buFont typeface="Calibri"/>
              <a:buNone/>
            </a:pPr>
            <a:r>
              <a:rPr lang="en"/>
              <a:t>Admins don't have to engage w/ bureaucracies</a:t>
            </a:r>
            <a:endParaRPr/>
          </a:p>
          <a:p>
            <a:pPr indent="0" lvl="0" marL="0" marR="0" rtl="0" algn="l">
              <a:lnSpc>
                <a:spcPct val="100000"/>
              </a:lnSpc>
              <a:spcBef>
                <a:spcPts val="0"/>
              </a:spcBef>
              <a:spcAft>
                <a:spcPts val="0"/>
              </a:spcAft>
              <a:buClr>
                <a:schemeClr val="dk1"/>
              </a:buClr>
              <a:buSzPts val="1100"/>
              <a:buFont typeface="Calibri"/>
              <a:buNone/>
            </a:pPr>
            <a:r>
              <a:rPr lang="en"/>
              <a:t>Schools don't have to teach to tests</a:t>
            </a:r>
            <a:endParaRPr/>
          </a:p>
          <a:p>
            <a:pPr indent="0" lvl="0" marL="0" marR="0" rtl="0" algn="l">
              <a:lnSpc>
                <a:spcPct val="100000"/>
              </a:lnSpc>
              <a:spcBef>
                <a:spcPts val="0"/>
              </a:spcBef>
              <a:spcAft>
                <a:spcPts val="0"/>
              </a:spcAft>
              <a:buClr>
                <a:schemeClr val="dk1"/>
              </a:buClr>
              <a:buSzPts val="1100"/>
              <a:buFont typeface="Calibri"/>
              <a:buNone/>
            </a:pPr>
            <a:r>
              <a:t/>
            </a:r>
            <a:endParaRPr/>
          </a:p>
          <a:p>
            <a:pPr indent="0" lvl="0" marL="0" marR="0" rtl="0" algn="l">
              <a:lnSpc>
                <a:spcPct val="100000"/>
              </a:lnSpc>
              <a:spcBef>
                <a:spcPts val="0"/>
              </a:spcBef>
              <a:spcAft>
                <a:spcPts val="0"/>
              </a:spcAft>
              <a:buClr>
                <a:schemeClr val="dk1"/>
              </a:buClr>
              <a:buSzPts val="1100"/>
              <a:buFont typeface="Calibri"/>
              <a:buNone/>
            </a:pPr>
            <a:r>
              <a:rPr lang="en"/>
              <a:t>Competition</a:t>
            </a:r>
            <a:endParaRPr/>
          </a:p>
          <a:p>
            <a:pPr indent="0" lvl="0" marL="0" marR="0" rtl="0" algn="l">
              <a:lnSpc>
                <a:spcPct val="100000"/>
              </a:lnSpc>
              <a:spcBef>
                <a:spcPts val="0"/>
              </a:spcBef>
              <a:spcAft>
                <a:spcPts val="0"/>
              </a:spcAft>
              <a:buClr>
                <a:schemeClr val="dk1"/>
              </a:buClr>
              <a:buSzPts val="1100"/>
              <a:buFont typeface="Calibri"/>
              <a:buNone/>
            </a:pPr>
            <a:r>
              <a:rPr lang="en"/>
              <a:t>Between the schools for both students ($) and teachers</a:t>
            </a:r>
            <a:endParaRPr/>
          </a:p>
          <a:p>
            <a:pPr indent="0" lvl="0" marL="0" marR="0" rtl="0" algn="l">
              <a:lnSpc>
                <a:spcPct val="100000"/>
              </a:lnSpc>
              <a:spcBef>
                <a:spcPts val="0"/>
              </a:spcBef>
              <a:spcAft>
                <a:spcPts val="0"/>
              </a:spcAft>
              <a:buClr>
                <a:schemeClr val="dk1"/>
              </a:buClr>
              <a:buSzPts val="1100"/>
              <a:buFont typeface="Calibri"/>
              <a:buNone/>
            </a:pPr>
            <a:r>
              <a:rPr lang="en"/>
              <a:t>Schools trying to provide the best service for lowest price to attract the most students &amp; tuition</a:t>
            </a:r>
            <a:endParaRPr/>
          </a:p>
          <a:p>
            <a:pPr indent="0" lvl="0" marL="0" marR="0" rtl="0" algn="l">
              <a:lnSpc>
                <a:spcPct val="100000"/>
              </a:lnSpc>
              <a:spcBef>
                <a:spcPts val="0"/>
              </a:spcBef>
              <a:spcAft>
                <a:spcPts val="0"/>
              </a:spcAft>
              <a:buClr>
                <a:schemeClr val="dk1"/>
              </a:buClr>
              <a:buSzPts val="1100"/>
              <a:buFont typeface="Calibri"/>
              <a:buNone/>
            </a:pPr>
            <a:r>
              <a:rPr lang="en"/>
              <a:t>Good teachers are an Asset &amp; valued by schools</a:t>
            </a:r>
            <a:endParaRPr/>
          </a:p>
          <a:p>
            <a:pPr indent="0" lvl="0" marL="0" marR="0" rtl="0" algn="l">
              <a:lnSpc>
                <a:spcPct val="100000"/>
              </a:lnSpc>
              <a:spcBef>
                <a:spcPts val="0"/>
              </a:spcBef>
              <a:spcAft>
                <a:spcPts val="0"/>
              </a:spcAft>
              <a:buClr>
                <a:schemeClr val="dk1"/>
              </a:buClr>
              <a:buSzPts val="1100"/>
              <a:buFont typeface="Calibri"/>
              <a:buNone/>
            </a:pPr>
            <a:r>
              <a:rPr lang="en"/>
              <a:t>Bad teachers &amp; Schools that don’t perform will not be valued by customers &amp; will go away</a:t>
            </a:r>
            <a:endParaRPr/>
          </a:p>
          <a:p>
            <a:pPr indent="457200" lvl="0" marL="0" marR="0" rtl="0" algn="l">
              <a:lnSpc>
                <a:spcPct val="100000"/>
              </a:lnSpc>
              <a:spcBef>
                <a:spcPts val="0"/>
              </a:spcBef>
              <a:spcAft>
                <a:spcPts val="0"/>
              </a:spcAft>
              <a:buClr>
                <a:schemeClr val="dk1"/>
              </a:buClr>
              <a:buSzPts val="1100"/>
              <a:buFont typeface="Calibri"/>
              <a:buNone/>
            </a:pPr>
            <a:r>
              <a:rPr lang="en"/>
              <a:t>- like a</a:t>
            </a:r>
            <a:r>
              <a:rPr lang="en"/>
              <a:t> restaurant w/ bad food - no one wants to work there &amp; no one goes there, so it goes under</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5a4f0f9f92_1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9" name="Google Shape;759;g25a4f0f9f92_1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27424a17f89_0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765" name="Google Shape;765;g27424a17f89_0_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239a5e1b6ca_1_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5" name="Google Shape;845;g239a5e1b6ca_1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25a4f0f9f92_1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851" name="Google Shape;851;g25a4f0f9f92_1_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7530e3e17c_1_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g27530e3e17c_1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25a4f0f9f92_1_1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933" name="Google Shape;933;g25a4f0f9f92_1_1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25a4f0f9f92_1_2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3" name="Google Shape;1023;g25a4f0f9f92_1_2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25a4f0f9f92_1_2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1" name="Google Shape;1031;g25a4f0f9f92_1_2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g25a4f0f9f92_1_2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8" name="Google Shape;1038;g25a4f0f9f92_1_2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rPr lang="en"/>
              <a:t>Still Tax Funded</a:t>
            </a:r>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rPr lang="en"/>
              <a:t>Variety of experience, but not complete freedom</a:t>
            </a:r>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rPr lang="en"/>
              <a:t>Charter still gives state/city/district control</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25a4f0f9f92_1_2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5" name="Google Shape;1045;g25a4f0f9f92_1_2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rPr lang="en"/>
              <a:t>Backpack funding, specifically ESAs, was part of gov Shapiro’s platform when he was elected last year (2022), and passed the PA house and senate this summer but was vetoed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25a4f0f9f92_1_2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1052" name="Google Shape;1052;g25a4f0f9f92_1_2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25a4f0f9f92_1_3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rPr lang="en"/>
              <a:t>The Libertarian ideal: entirely Free Market in education, absent DoE and Tax Funded ”public” schools entirely</a:t>
            </a:r>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rPr lang="en"/>
              <a:t>Tax Funding violates nonaggression and must be ended.</a:t>
            </a:r>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rPr lang="en"/>
              <a:t>Vouchers &amp; ESA’s are a tremendous step in the right direction, and have real momentum in Pennsylvania</a:t>
            </a:r>
            <a:endParaRPr/>
          </a:p>
        </p:txBody>
      </p:sp>
      <p:sp>
        <p:nvSpPr>
          <p:cNvPr id="1137" name="Google Shape;1137;g25a4f0f9f92_1_3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27424a17f89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6" name="Google Shape;1146;g27424a17f8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7530e3e17c_1_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g27530e3e17c_1_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2"/>
          <p:cNvSpPr txBox="1"/>
          <p:nvPr>
            <p:ph type="ctrTitle"/>
          </p:nvPr>
        </p:nvSpPr>
        <p:spPr>
          <a:xfrm>
            <a:off x="311708" y="744575"/>
            <a:ext cx="8520600" cy="2052600"/>
          </a:xfrm>
          <a:prstGeom prst="rect">
            <a:avLst/>
          </a:prstGeom>
          <a:noFill/>
          <a:ln>
            <a:noFill/>
          </a:ln>
          <a:effectLst>
            <a:outerShdw rotWithShape="0" algn="bl" dist="19050">
              <a:schemeClr val="lt2"/>
            </a:outerShdw>
          </a:effectLst>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Left">
  <p:cSld name="SECTION_TITLE_AND_DESCRIPTION_2_1">
    <p:spTree>
      <p:nvGrpSpPr>
        <p:cNvPr id="51" name="Shape 51"/>
        <p:cNvGrpSpPr/>
        <p:nvPr/>
      </p:nvGrpSpPr>
      <p:grpSpPr>
        <a:xfrm>
          <a:off x="0" y="0"/>
          <a:ext cx="0" cy="0"/>
          <a:chOff x="0" y="0"/>
          <a:chExt cx="0" cy="0"/>
        </a:xfrm>
      </p:grpSpPr>
      <p:sp>
        <p:nvSpPr>
          <p:cNvPr id="52" name="Google Shape;52;p21"/>
          <p:cNvSpPr/>
          <p:nvPr/>
        </p:nvSpPr>
        <p:spPr>
          <a:xfrm>
            <a:off x="210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21"/>
          <p:cNvSpPr txBox="1"/>
          <p:nvPr>
            <p:ph idx="1" type="body"/>
          </p:nvPr>
        </p:nvSpPr>
        <p:spPr>
          <a:xfrm>
            <a:off x="3696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4" name="Google Shape;54;p21"/>
          <p:cNvSpPr txBox="1"/>
          <p:nvPr>
            <p:ph type="title"/>
          </p:nvPr>
        </p:nvSpPr>
        <p:spPr>
          <a:xfrm>
            <a:off x="4835400" y="1169250"/>
            <a:ext cx="4045200" cy="1482300"/>
          </a:xfrm>
          <a:prstGeom prst="rect">
            <a:avLst/>
          </a:prstGeom>
          <a:noFill/>
          <a:ln>
            <a:noFill/>
          </a:ln>
          <a:effectLst>
            <a:outerShdw rotWithShape="0" algn="bl" dist="19050">
              <a:schemeClr val="lt2"/>
            </a:outerShdw>
          </a:effectLst>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55" name="Google Shape;55;p21"/>
          <p:cNvSpPr txBox="1"/>
          <p:nvPr>
            <p:ph idx="2" type="subTitle"/>
          </p:nvPr>
        </p:nvSpPr>
        <p:spPr>
          <a:xfrm>
            <a:off x="4835400" y="2739150"/>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6" name="Google Shape;56;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2 - Left">
  <p:cSld name="SECTION_TITLE_AND_DESCRIPTION_2_1_1">
    <p:spTree>
      <p:nvGrpSpPr>
        <p:cNvPr id="57" name="Shape 57"/>
        <p:cNvGrpSpPr/>
        <p:nvPr/>
      </p:nvGrpSpPr>
      <p:grpSpPr>
        <a:xfrm>
          <a:off x="0" y="0"/>
          <a:ext cx="0" cy="0"/>
          <a:chOff x="0" y="0"/>
          <a:chExt cx="0" cy="0"/>
        </a:xfrm>
      </p:grpSpPr>
      <p:sp>
        <p:nvSpPr>
          <p:cNvPr id="58" name="Google Shape;58;p22"/>
          <p:cNvSpPr/>
          <p:nvPr/>
        </p:nvSpPr>
        <p:spPr>
          <a:xfrm>
            <a:off x="210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22"/>
          <p:cNvSpPr txBox="1"/>
          <p:nvPr>
            <p:ph type="title"/>
          </p:nvPr>
        </p:nvSpPr>
        <p:spPr>
          <a:xfrm>
            <a:off x="4835400" y="1169250"/>
            <a:ext cx="4045200" cy="1482300"/>
          </a:xfrm>
          <a:prstGeom prst="rect">
            <a:avLst/>
          </a:prstGeom>
          <a:noFill/>
          <a:ln>
            <a:noFill/>
          </a:ln>
          <a:effectLst>
            <a:outerShdw rotWithShape="0" algn="bl" dist="19050">
              <a:schemeClr val="lt2"/>
            </a:outerShdw>
          </a:effectLst>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0" name="Google Shape;60;p22"/>
          <p:cNvSpPr txBox="1"/>
          <p:nvPr>
            <p:ph idx="1" type="subTitle"/>
          </p:nvPr>
        </p:nvSpPr>
        <p:spPr>
          <a:xfrm>
            <a:off x="4835400" y="2739150"/>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1" name="Google Shape;61;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22"/>
          <p:cNvSpPr/>
          <p:nvPr>
            <p:ph idx="2" type="pic"/>
          </p:nvPr>
        </p:nvSpPr>
        <p:spPr>
          <a:xfrm>
            <a:off x="382650" y="1169250"/>
            <a:ext cx="3810900" cy="28050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3" name="Shape 63"/>
        <p:cNvGrpSpPr/>
        <p:nvPr/>
      </p:nvGrpSpPr>
      <p:grpSpPr>
        <a:xfrm>
          <a:off x="0" y="0"/>
          <a:ext cx="0" cy="0"/>
          <a:chOff x="0" y="0"/>
          <a:chExt cx="0" cy="0"/>
        </a:xfrm>
      </p:grpSpPr>
      <p:sp>
        <p:nvSpPr>
          <p:cNvPr id="64" name="Google Shape;64;p23"/>
          <p:cNvSpPr txBox="1"/>
          <p:nvPr>
            <p:ph idx="1" type="body"/>
          </p:nvPr>
        </p:nvSpPr>
        <p:spPr>
          <a:xfrm>
            <a:off x="2473650" y="4237825"/>
            <a:ext cx="5998800" cy="605100"/>
          </a:xfrm>
          <a:prstGeom prst="rect">
            <a:avLst/>
          </a:prstGeom>
          <a:noFill/>
          <a:ln>
            <a:noFill/>
          </a:ln>
        </p:spPr>
        <p:txBody>
          <a:bodyPr anchorCtr="0" anchor="ctr" bIns="91425" lIns="91425" spcFirstLastPara="1" rIns="91425" wrap="square" tIns="91425">
            <a:normAutofit/>
          </a:bodyPr>
          <a:lstStyle>
            <a:lvl1pPr indent="-228600" lvl="0" marL="457200" algn="r">
              <a:lnSpc>
                <a:spcPct val="100000"/>
              </a:lnSpc>
              <a:spcBef>
                <a:spcPts val="0"/>
              </a:spcBef>
              <a:spcAft>
                <a:spcPts val="0"/>
              </a:spcAft>
              <a:buSzPts val="1800"/>
              <a:buNone/>
              <a:defRPr/>
            </a:lvl1pPr>
          </a:lstStyle>
          <a:p/>
        </p:txBody>
      </p:sp>
      <p:sp>
        <p:nvSpPr>
          <p:cNvPr id="65" name="Google Shape;65;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6" name="Shape 66"/>
        <p:cNvGrpSpPr/>
        <p:nvPr/>
      </p:nvGrpSpPr>
      <p:grpSpPr>
        <a:xfrm>
          <a:off x="0" y="0"/>
          <a:ext cx="0" cy="0"/>
          <a:chOff x="0" y="0"/>
          <a:chExt cx="0" cy="0"/>
        </a:xfrm>
      </p:grpSpPr>
      <p:sp>
        <p:nvSpPr>
          <p:cNvPr id="67" name="Google Shape;67;p24"/>
          <p:cNvSpPr txBox="1"/>
          <p:nvPr>
            <p:ph hasCustomPrompt="1" type="title"/>
          </p:nvPr>
        </p:nvSpPr>
        <p:spPr>
          <a:xfrm>
            <a:off x="311700" y="1106125"/>
            <a:ext cx="8520600" cy="1963500"/>
          </a:xfrm>
          <a:prstGeom prst="rect">
            <a:avLst/>
          </a:prstGeom>
          <a:noFill/>
          <a:ln>
            <a:noFill/>
          </a:ln>
          <a:effectLst>
            <a:outerShdw rotWithShape="0" algn="bl" dist="19050">
              <a:schemeClr val="lt2"/>
            </a:outerShdw>
          </a:effectLst>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8" name="Google Shape;68;p2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69" name="Google Shape;69;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0" name="Shape 70"/>
        <p:cNvGrpSpPr/>
        <p:nvPr/>
      </p:nvGrpSpPr>
      <p:grpSpPr>
        <a:xfrm>
          <a:off x="0" y="0"/>
          <a:ext cx="0" cy="0"/>
          <a:chOff x="0" y="0"/>
          <a:chExt cx="0" cy="0"/>
        </a:xfrm>
      </p:grpSpPr>
      <p:sp>
        <p:nvSpPr>
          <p:cNvPr id="71" name="Google Shape;71;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13"/>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ing" type="secHead">
  <p:cSld name="SECTION_HEADER">
    <p:spTree>
      <p:nvGrpSpPr>
        <p:cNvPr id="17" name="Shape 17"/>
        <p:cNvGrpSpPr/>
        <p:nvPr/>
      </p:nvGrpSpPr>
      <p:grpSpPr>
        <a:xfrm>
          <a:off x="0" y="0"/>
          <a:ext cx="0" cy="0"/>
          <a:chOff x="0" y="0"/>
          <a:chExt cx="0" cy="0"/>
        </a:xfrm>
      </p:grpSpPr>
      <p:sp>
        <p:nvSpPr>
          <p:cNvPr id="18" name="Google Shape;18;p14"/>
          <p:cNvSpPr txBox="1"/>
          <p:nvPr>
            <p:ph type="title"/>
          </p:nvPr>
        </p:nvSpPr>
        <p:spPr>
          <a:xfrm>
            <a:off x="311700" y="2150850"/>
            <a:ext cx="8520600" cy="841800"/>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 name="Shape 20"/>
        <p:cNvGrpSpPr/>
        <p:nvPr/>
      </p:nvGrpSpPr>
      <p:grpSpPr>
        <a:xfrm>
          <a:off x="0" y="0"/>
          <a:ext cx="0" cy="0"/>
          <a:chOff x="0" y="0"/>
          <a:chExt cx="0" cy="0"/>
        </a:xfrm>
      </p:grpSpPr>
      <p:sp>
        <p:nvSpPr>
          <p:cNvPr id="21" name="Google Shape;21;p15"/>
          <p:cNvSpPr txBox="1"/>
          <p:nvPr>
            <p:ph type="title"/>
          </p:nvPr>
        </p:nvSpPr>
        <p:spPr>
          <a:xfrm>
            <a:off x="311700" y="555600"/>
            <a:ext cx="2808000" cy="755700"/>
          </a:xfrm>
          <a:prstGeom prst="rect">
            <a:avLst/>
          </a:prstGeom>
          <a:noFill/>
          <a:ln>
            <a:noFill/>
          </a:ln>
          <a:effectLst>
            <a:outerShdw rotWithShape="0" algn="bl" dist="19050">
              <a:schemeClr val="lt2"/>
            </a:outerShdw>
          </a:effectLst>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2" name="Google Shape;22;p1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4" name="Shape 24"/>
        <p:cNvGrpSpPr/>
        <p:nvPr/>
      </p:nvGrpSpPr>
      <p:grpSpPr>
        <a:xfrm>
          <a:off x="0" y="0"/>
          <a:ext cx="0" cy="0"/>
          <a:chOff x="0" y="0"/>
          <a:chExt cx="0" cy="0"/>
        </a:xfrm>
      </p:grpSpPr>
      <p:sp>
        <p:nvSpPr>
          <p:cNvPr id="25" name="Google Shape;25;p16"/>
          <p:cNvSpPr txBox="1"/>
          <p:nvPr>
            <p:ph type="title"/>
          </p:nvPr>
        </p:nvSpPr>
        <p:spPr>
          <a:xfrm>
            <a:off x="490250" y="450150"/>
            <a:ext cx="6367800" cy="4090800"/>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6" name="Google Shape;26;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Right">
  <p:cSld name="SECTION_TITLE_AND_DESCRIPTION">
    <p:spTree>
      <p:nvGrpSpPr>
        <p:cNvPr id="27" name="Shape 27"/>
        <p:cNvGrpSpPr/>
        <p:nvPr/>
      </p:nvGrpSpPr>
      <p:grpSpPr>
        <a:xfrm>
          <a:off x="0" y="0"/>
          <a:ext cx="0" cy="0"/>
          <a:chOff x="0" y="0"/>
          <a:chExt cx="0" cy="0"/>
        </a:xfrm>
      </p:grpSpPr>
      <p:sp>
        <p:nvSpPr>
          <p:cNvPr id="28" name="Google Shape;28;p1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17"/>
          <p:cNvSpPr txBox="1"/>
          <p:nvPr>
            <p:ph type="title"/>
          </p:nvPr>
        </p:nvSpPr>
        <p:spPr>
          <a:xfrm>
            <a:off x="265500" y="1233175"/>
            <a:ext cx="4045200" cy="1482300"/>
          </a:xfrm>
          <a:prstGeom prst="rect">
            <a:avLst/>
          </a:prstGeom>
          <a:noFill/>
          <a:ln>
            <a:noFill/>
          </a:ln>
          <a:effectLst>
            <a:outerShdw rotWithShape="0" algn="bl" dist="19050">
              <a:schemeClr val="lt2"/>
            </a:outerShdw>
          </a:effectLst>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0" name="Google Shape;30;p1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1" name="Google Shape;31;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
        <p:nvSpPr>
          <p:cNvPr id="32" name="Google Shape;32;p17"/>
          <p:cNvSpPr/>
          <p:nvPr>
            <p:ph idx="2" type="pic"/>
          </p:nvPr>
        </p:nvSpPr>
        <p:spPr>
          <a:xfrm>
            <a:off x="4952550" y="1169250"/>
            <a:ext cx="3810900" cy="28050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1 - Right">
  <p:cSld name="SECTION_TITLE_AND_DESCRIPTION_3">
    <p:spTree>
      <p:nvGrpSpPr>
        <p:cNvPr id="33" name="Shape 33"/>
        <p:cNvGrpSpPr/>
        <p:nvPr/>
      </p:nvGrpSpPr>
      <p:grpSpPr>
        <a:xfrm>
          <a:off x="0" y="0"/>
          <a:ext cx="0" cy="0"/>
          <a:chOff x="0" y="0"/>
          <a:chExt cx="0" cy="0"/>
        </a:xfrm>
      </p:grpSpPr>
      <p:sp>
        <p:nvSpPr>
          <p:cNvPr id="34" name="Google Shape;34;p1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18"/>
          <p:cNvSpPr txBox="1"/>
          <p:nvPr>
            <p:ph type="title"/>
          </p:nvPr>
        </p:nvSpPr>
        <p:spPr>
          <a:xfrm>
            <a:off x="265500" y="1233175"/>
            <a:ext cx="4045200" cy="1482300"/>
          </a:xfrm>
          <a:prstGeom prst="rect">
            <a:avLst/>
          </a:prstGeom>
          <a:noFill/>
          <a:ln>
            <a:noFill/>
          </a:ln>
          <a:effectLst>
            <a:outerShdw rotWithShape="0" algn="bl" dist="19050">
              <a:schemeClr val="lt2"/>
            </a:outerShdw>
          </a:effectLst>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6" name="Google Shape;36;p1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7" name="Google Shape;37;p1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38" name="Google Shape;38;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1 - Left">
  <p:cSld name="SECTION_TITLE_AND_DESCRIPTION_1">
    <p:spTree>
      <p:nvGrpSpPr>
        <p:cNvPr id="39" name="Shape 39"/>
        <p:cNvGrpSpPr/>
        <p:nvPr/>
      </p:nvGrpSpPr>
      <p:grpSpPr>
        <a:xfrm>
          <a:off x="0" y="0"/>
          <a:ext cx="0" cy="0"/>
          <a:chOff x="0" y="0"/>
          <a:chExt cx="0" cy="0"/>
        </a:xfrm>
      </p:grpSpPr>
      <p:sp>
        <p:nvSpPr>
          <p:cNvPr id="40" name="Google Shape;40;p19"/>
          <p:cNvSpPr/>
          <p:nvPr/>
        </p:nvSpPr>
        <p:spPr>
          <a:xfrm>
            <a:off x="21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19"/>
          <p:cNvSpPr txBox="1"/>
          <p:nvPr>
            <p:ph type="title"/>
          </p:nvPr>
        </p:nvSpPr>
        <p:spPr>
          <a:xfrm>
            <a:off x="265500" y="1233175"/>
            <a:ext cx="4045200" cy="1482300"/>
          </a:xfrm>
          <a:prstGeom prst="rect">
            <a:avLst/>
          </a:prstGeom>
          <a:noFill/>
          <a:ln>
            <a:noFill/>
          </a:ln>
          <a:effectLst>
            <a:outerShdw rotWithShape="0" algn="bl" dist="19050">
              <a:schemeClr val="lt2"/>
            </a:outerShdw>
          </a:effectLst>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2" name="Google Shape;42;p1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1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4" name="Google Shape;44;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2 - Right">
  <p:cSld name="SECTION_TITLE_AND_DESCRIPTION_2">
    <p:spTree>
      <p:nvGrpSpPr>
        <p:cNvPr id="45" name="Shape 45"/>
        <p:cNvGrpSpPr/>
        <p:nvPr/>
      </p:nvGrpSpPr>
      <p:grpSpPr>
        <a:xfrm>
          <a:off x="0" y="0"/>
          <a:ext cx="0" cy="0"/>
          <a:chOff x="0" y="0"/>
          <a:chExt cx="0" cy="0"/>
        </a:xfrm>
      </p:grpSpPr>
      <p:sp>
        <p:nvSpPr>
          <p:cNvPr id="46" name="Google Shape;46;p20"/>
          <p:cNvSpPr txBox="1"/>
          <p:nvPr>
            <p:ph idx="1" type="body"/>
          </p:nvPr>
        </p:nvSpPr>
        <p:spPr>
          <a:xfrm>
            <a:off x="3696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7" name="Google Shape;47;p2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20"/>
          <p:cNvSpPr txBox="1"/>
          <p:nvPr>
            <p:ph type="title"/>
          </p:nvPr>
        </p:nvSpPr>
        <p:spPr>
          <a:xfrm>
            <a:off x="4835400" y="1169250"/>
            <a:ext cx="4045200" cy="1482300"/>
          </a:xfrm>
          <a:prstGeom prst="rect">
            <a:avLst/>
          </a:prstGeom>
          <a:noFill/>
          <a:ln>
            <a:noFill/>
          </a:ln>
          <a:effectLst>
            <a:outerShdw rotWithShape="0" algn="bl" dist="19050">
              <a:schemeClr val="lt2"/>
            </a:outerShdw>
          </a:effectLst>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9" name="Google Shape;49;p20"/>
          <p:cNvSpPr txBox="1"/>
          <p:nvPr>
            <p:ph idx="2" type="subTitle"/>
          </p:nvPr>
        </p:nvSpPr>
        <p:spPr>
          <a:xfrm>
            <a:off x="4835400" y="2739150"/>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1"/>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Roboto"/>
              <a:buNone/>
              <a:defRPr b="1" i="0" sz="2800" u="none" cap="none" strike="noStrike">
                <a:solidFill>
                  <a:schemeClr val="dk1"/>
                </a:solidFill>
                <a:latin typeface="Roboto"/>
                <a:ea typeface="Roboto"/>
                <a:cs typeface="Roboto"/>
                <a:sym typeface="Roboto"/>
              </a:defRPr>
            </a:lvl1pPr>
            <a:lvl2pPr lvl="1" marR="0" rtl="0" algn="l">
              <a:lnSpc>
                <a:spcPct val="100000"/>
              </a:lnSpc>
              <a:spcBef>
                <a:spcPts val="0"/>
              </a:spcBef>
              <a:spcAft>
                <a:spcPts val="0"/>
              </a:spcAft>
              <a:buClr>
                <a:srgbClr val="56565A"/>
              </a:buClr>
              <a:buSzPts val="2800"/>
              <a:buFont typeface="Roboto"/>
              <a:buNone/>
              <a:defRPr b="0" i="0" sz="2800" u="none" cap="none" strike="noStrike">
                <a:solidFill>
                  <a:srgbClr val="56565A"/>
                </a:solidFill>
                <a:latin typeface="Roboto"/>
                <a:ea typeface="Roboto"/>
                <a:cs typeface="Roboto"/>
                <a:sym typeface="Roboto"/>
              </a:defRPr>
            </a:lvl2pPr>
            <a:lvl3pPr lvl="2" marR="0" rtl="0" algn="l">
              <a:lnSpc>
                <a:spcPct val="100000"/>
              </a:lnSpc>
              <a:spcBef>
                <a:spcPts val="0"/>
              </a:spcBef>
              <a:spcAft>
                <a:spcPts val="0"/>
              </a:spcAft>
              <a:buClr>
                <a:srgbClr val="56565A"/>
              </a:buClr>
              <a:buSzPts val="2800"/>
              <a:buFont typeface="Roboto"/>
              <a:buNone/>
              <a:defRPr b="0" i="0" sz="2800" u="none" cap="none" strike="noStrike">
                <a:solidFill>
                  <a:srgbClr val="56565A"/>
                </a:solidFill>
                <a:latin typeface="Roboto"/>
                <a:ea typeface="Roboto"/>
                <a:cs typeface="Roboto"/>
                <a:sym typeface="Roboto"/>
              </a:defRPr>
            </a:lvl3pPr>
            <a:lvl4pPr lvl="3" marR="0" rtl="0" algn="l">
              <a:lnSpc>
                <a:spcPct val="100000"/>
              </a:lnSpc>
              <a:spcBef>
                <a:spcPts val="0"/>
              </a:spcBef>
              <a:spcAft>
                <a:spcPts val="0"/>
              </a:spcAft>
              <a:buClr>
                <a:srgbClr val="56565A"/>
              </a:buClr>
              <a:buSzPts val="2800"/>
              <a:buFont typeface="Roboto"/>
              <a:buNone/>
              <a:defRPr b="0" i="0" sz="2800" u="none" cap="none" strike="noStrike">
                <a:solidFill>
                  <a:srgbClr val="56565A"/>
                </a:solidFill>
                <a:latin typeface="Roboto"/>
                <a:ea typeface="Roboto"/>
                <a:cs typeface="Roboto"/>
                <a:sym typeface="Roboto"/>
              </a:defRPr>
            </a:lvl4pPr>
            <a:lvl5pPr lvl="4" marR="0" rtl="0" algn="l">
              <a:lnSpc>
                <a:spcPct val="100000"/>
              </a:lnSpc>
              <a:spcBef>
                <a:spcPts val="0"/>
              </a:spcBef>
              <a:spcAft>
                <a:spcPts val="0"/>
              </a:spcAft>
              <a:buClr>
                <a:srgbClr val="56565A"/>
              </a:buClr>
              <a:buSzPts val="2800"/>
              <a:buFont typeface="Roboto"/>
              <a:buNone/>
              <a:defRPr b="0" i="0" sz="2800" u="none" cap="none" strike="noStrike">
                <a:solidFill>
                  <a:srgbClr val="56565A"/>
                </a:solidFill>
                <a:latin typeface="Roboto"/>
                <a:ea typeface="Roboto"/>
                <a:cs typeface="Roboto"/>
                <a:sym typeface="Roboto"/>
              </a:defRPr>
            </a:lvl5pPr>
            <a:lvl6pPr lvl="5" marR="0" rtl="0" algn="l">
              <a:lnSpc>
                <a:spcPct val="100000"/>
              </a:lnSpc>
              <a:spcBef>
                <a:spcPts val="0"/>
              </a:spcBef>
              <a:spcAft>
                <a:spcPts val="0"/>
              </a:spcAft>
              <a:buClr>
                <a:srgbClr val="56565A"/>
              </a:buClr>
              <a:buSzPts val="2800"/>
              <a:buFont typeface="Roboto"/>
              <a:buNone/>
              <a:defRPr b="0" i="0" sz="2800" u="none" cap="none" strike="noStrike">
                <a:solidFill>
                  <a:srgbClr val="56565A"/>
                </a:solidFill>
                <a:latin typeface="Roboto"/>
                <a:ea typeface="Roboto"/>
                <a:cs typeface="Roboto"/>
                <a:sym typeface="Roboto"/>
              </a:defRPr>
            </a:lvl6pPr>
            <a:lvl7pPr lvl="6" marR="0" rtl="0" algn="l">
              <a:lnSpc>
                <a:spcPct val="100000"/>
              </a:lnSpc>
              <a:spcBef>
                <a:spcPts val="0"/>
              </a:spcBef>
              <a:spcAft>
                <a:spcPts val="0"/>
              </a:spcAft>
              <a:buClr>
                <a:srgbClr val="56565A"/>
              </a:buClr>
              <a:buSzPts val="2800"/>
              <a:buFont typeface="Roboto"/>
              <a:buNone/>
              <a:defRPr b="0" i="0" sz="2800" u="none" cap="none" strike="noStrike">
                <a:solidFill>
                  <a:srgbClr val="56565A"/>
                </a:solidFill>
                <a:latin typeface="Roboto"/>
                <a:ea typeface="Roboto"/>
                <a:cs typeface="Roboto"/>
                <a:sym typeface="Roboto"/>
              </a:defRPr>
            </a:lvl7pPr>
            <a:lvl8pPr lvl="7" marR="0" rtl="0" algn="l">
              <a:lnSpc>
                <a:spcPct val="100000"/>
              </a:lnSpc>
              <a:spcBef>
                <a:spcPts val="0"/>
              </a:spcBef>
              <a:spcAft>
                <a:spcPts val="0"/>
              </a:spcAft>
              <a:buClr>
                <a:srgbClr val="56565A"/>
              </a:buClr>
              <a:buSzPts val="2800"/>
              <a:buFont typeface="Roboto"/>
              <a:buNone/>
              <a:defRPr b="0" i="0" sz="2800" u="none" cap="none" strike="noStrike">
                <a:solidFill>
                  <a:srgbClr val="56565A"/>
                </a:solidFill>
                <a:latin typeface="Roboto"/>
                <a:ea typeface="Roboto"/>
                <a:cs typeface="Roboto"/>
                <a:sym typeface="Roboto"/>
              </a:defRPr>
            </a:lvl8pPr>
            <a:lvl9pPr lvl="8" marR="0" rtl="0" algn="l">
              <a:lnSpc>
                <a:spcPct val="100000"/>
              </a:lnSpc>
              <a:spcBef>
                <a:spcPts val="0"/>
              </a:spcBef>
              <a:spcAft>
                <a:spcPts val="0"/>
              </a:spcAft>
              <a:buClr>
                <a:srgbClr val="56565A"/>
              </a:buClr>
              <a:buSzPts val="2800"/>
              <a:buFont typeface="Roboto"/>
              <a:buNone/>
              <a:defRPr b="0" i="0" sz="2800" u="none" cap="none" strike="noStrike">
                <a:solidFill>
                  <a:srgbClr val="56565A"/>
                </a:solidFill>
                <a:latin typeface="Roboto"/>
                <a:ea typeface="Roboto"/>
                <a:cs typeface="Roboto"/>
                <a:sym typeface="Roboto"/>
              </a:defRPr>
            </a:lvl9pPr>
          </a:lstStyle>
          <a:p/>
        </p:txBody>
      </p:sp>
      <p:sp>
        <p:nvSpPr>
          <p:cNvPr id="7" name="Google Shape;7;p1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Roboto"/>
              <a:buChar char="●"/>
              <a:defRPr b="0" i="0" sz="1800" u="none" cap="none" strike="noStrike">
                <a:solidFill>
                  <a:schemeClr val="dk2"/>
                </a:solidFill>
                <a:latin typeface="Roboto"/>
                <a:ea typeface="Roboto"/>
                <a:cs typeface="Roboto"/>
                <a:sym typeface="Roboto"/>
              </a:defRPr>
            </a:lvl1pPr>
            <a:lvl2pPr indent="-317500" lvl="1" marL="914400" marR="0" rtl="0" algn="l">
              <a:lnSpc>
                <a:spcPct val="115000"/>
              </a:lnSpc>
              <a:spcBef>
                <a:spcPts val="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2pPr>
            <a:lvl3pPr indent="-317500" lvl="2" marL="1371600" marR="0" rtl="0" algn="l">
              <a:lnSpc>
                <a:spcPct val="115000"/>
              </a:lnSpc>
              <a:spcBef>
                <a:spcPts val="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3pPr>
            <a:lvl4pPr indent="-317500" lvl="3" marL="1828800" marR="0" rtl="0" algn="l">
              <a:lnSpc>
                <a:spcPct val="115000"/>
              </a:lnSpc>
              <a:spcBef>
                <a:spcPts val="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4pPr>
            <a:lvl5pPr indent="-317500" lvl="4" marL="2286000" marR="0" rtl="0" algn="l">
              <a:lnSpc>
                <a:spcPct val="115000"/>
              </a:lnSpc>
              <a:spcBef>
                <a:spcPts val="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5pPr>
            <a:lvl6pPr indent="-317500" lvl="5" marL="2743200" marR="0" rtl="0" algn="l">
              <a:lnSpc>
                <a:spcPct val="115000"/>
              </a:lnSpc>
              <a:spcBef>
                <a:spcPts val="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6pPr>
            <a:lvl7pPr indent="-317500" lvl="6" marL="3200400" marR="0" rtl="0" algn="l">
              <a:lnSpc>
                <a:spcPct val="115000"/>
              </a:lnSpc>
              <a:spcBef>
                <a:spcPts val="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7pPr>
            <a:lvl8pPr indent="-317500" lvl="7" marL="3657600" marR="0" rtl="0" algn="l">
              <a:lnSpc>
                <a:spcPct val="115000"/>
              </a:lnSpc>
              <a:spcBef>
                <a:spcPts val="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8pPr>
            <a:lvl9pPr indent="-317500" lvl="8" marL="4114800" marR="0" rtl="0" algn="l">
              <a:lnSpc>
                <a:spcPct val="115000"/>
              </a:lnSpc>
              <a:spcBef>
                <a:spcPts val="0"/>
              </a:spcBef>
              <a:spcAft>
                <a:spcPts val="0"/>
              </a:spcAft>
              <a:buClr>
                <a:schemeClr val="dk2"/>
              </a:buClr>
              <a:buSzPts val="1400"/>
              <a:buFont typeface="Roboto"/>
              <a:buChar char="■"/>
              <a:defRPr b="0" i="0" sz="1400" u="none" cap="none" strike="noStrike">
                <a:solidFill>
                  <a:schemeClr val="dk2"/>
                </a:solidFill>
                <a:latin typeface="Roboto"/>
                <a:ea typeface="Roboto"/>
                <a:cs typeface="Roboto"/>
                <a:sym typeface="Roboto"/>
              </a:defRPr>
            </a:lvl9pPr>
          </a:lstStyle>
          <a:p/>
        </p:txBody>
      </p:sp>
      <p:sp>
        <p:nvSpPr>
          <p:cNvPr id="8" name="Google Shape;8;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www.thefamouspeople.com/profiles/mao-zedong-56.php" TargetMode="External"/><Relationship Id="rId4" Type="http://schemas.openxmlformats.org/officeDocument/2006/relationships/image" Target="../media/image1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www.thefamouspeople.com/profiles/mao-zedong-56.php" TargetMode="External"/><Relationship Id="rId4" Type="http://schemas.openxmlformats.org/officeDocument/2006/relationships/image" Target="../media/image1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www.thefamouspeople.com/profiles/mao-zedong-56.php" TargetMode="External"/><Relationship Id="rId4" Type="http://schemas.openxmlformats.org/officeDocument/2006/relationships/image" Target="../media/image1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7.png"/><Relationship Id="rId4" Type="http://schemas.openxmlformats.org/officeDocument/2006/relationships/image" Target="../media/image1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2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21.jpg"/><Relationship Id="rId4" Type="http://schemas.openxmlformats.org/officeDocument/2006/relationships/image" Target="../media/image25.png"/><Relationship Id="rId5" Type="http://schemas.openxmlformats.org/officeDocument/2006/relationships/image" Target="../media/image22.jpg"/><Relationship Id="rId6" Type="http://schemas.openxmlformats.org/officeDocument/2006/relationships/image" Target="../media/image37.png"/><Relationship Id="rId7" Type="http://schemas.openxmlformats.org/officeDocument/2006/relationships/image" Target="../media/image3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0"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39.png"/><Relationship Id="rId4" Type="http://schemas.openxmlformats.org/officeDocument/2006/relationships/image" Target="../media/image30.png"/><Relationship Id="rId9" Type="http://schemas.openxmlformats.org/officeDocument/2006/relationships/image" Target="../media/image48.png"/><Relationship Id="rId5" Type="http://schemas.openxmlformats.org/officeDocument/2006/relationships/image" Target="../media/image34.jpg"/><Relationship Id="rId6" Type="http://schemas.openxmlformats.org/officeDocument/2006/relationships/image" Target="../media/image21.jpg"/><Relationship Id="rId7" Type="http://schemas.openxmlformats.org/officeDocument/2006/relationships/image" Target="../media/image25.png"/><Relationship Id="rId8"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0"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39.png"/><Relationship Id="rId4" Type="http://schemas.openxmlformats.org/officeDocument/2006/relationships/image" Target="../media/image30.png"/><Relationship Id="rId9" Type="http://schemas.openxmlformats.org/officeDocument/2006/relationships/image" Target="../media/image37.png"/><Relationship Id="rId5" Type="http://schemas.openxmlformats.org/officeDocument/2006/relationships/image" Target="../media/image34.jpg"/><Relationship Id="rId6" Type="http://schemas.openxmlformats.org/officeDocument/2006/relationships/image" Target="../media/image21.jpg"/><Relationship Id="rId7" Type="http://schemas.openxmlformats.org/officeDocument/2006/relationships/image" Target="../media/image25.png"/><Relationship Id="rId8" Type="http://schemas.openxmlformats.org/officeDocument/2006/relationships/image" Target="../media/image22.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21.jpg"/><Relationship Id="rId4" Type="http://schemas.openxmlformats.org/officeDocument/2006/relationships/image" Target="../media/image22.jpg"/><Relationship Id="rId9" Type="http://schemas.openxmlformats.org/officeDocument/2006/relationships/image" Target="../media/image34.jpg"/><Relationship Id="rId5" Type="http://schemas.openxmlformats.org/officeDocument/2006/relationships/image" Target="../media/image25.png"/><Relationship Id="rId6" Type="http://schemas.openxmlformats.org/officeDocument/2006/relationships/image" Target="../media/image37.png"/><Relationship Id="rId7" Type="http://schemas.openxmlformats.org/officeDocument/2006/relationships/image" Target="../media/image33.png"/><Relationship Id="rId8" Type="http://schemas.openxmlformats.org/officeDocument/2006/relationships/image" Target="../media/image3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27.png"/><Relationship Id="rId4" Type="http://schemas.openxmlformats.org/officeDocument/2006/relationships/hyperlink" Target="https://www.inquirer.com/politics/pennsylvania/shapiro-vouchers-choice-school-20230630.html"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g27530e3e17c_1_0"/>
          <p:cNvSpPr txBox="1"/>
          <p:nvPr>
            <p:ph type="ctrTitle"/>
          </p:nvPr>
        </p:nvSpPr>
        <p:spPr>
          <a:xfrm>
            <a:off x="311708" y="744575"/>
            <a:ext cx="8520600" cy="2052600"/>
          </a:xfrm>
          <a:prstGeom prst="rect">
            <a:avLst/>
          </a:prstGeom>
          <a:noFill/>
          <a:ln>
            <a:noFill/>
          </a:ln>
          <a:effectLst>
            <a:outerShdw rotWithShape="0" algn="bl" dist="19050">
              <a:schemeClr val="lt2"/>
            </a:outerShdw>
          </a:effectLst>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a:t>WHO OWNS YOU?</a:t>
            </a:r>
            <a:endParaRPr/>
          </a:p>
        </p:txBody>
      </p:sp>
      <p:sp>
        <p:nvSpPr>
          <p:cNvPr id="77" name="Google Shape;77;g27530e3e17c_1_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a:t>An Explanation of Libertarian Principles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27530e3e17c_1_83"/>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Voluntary Society</a:t>
            </a:r>
            <a:endParaRPr/>
          </a:p>
        </p:txBody>
      </p:sp>
      <p:sp>
        <p:nvSpPr>
          <p:cNvPr id="169" name="Google Shape;169;g27530e3e17c_1_8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lnSpcReduction="20000"/>
          </a:bodyPr>
          <a:lstStyle/>
          <a:p>
            <a:pPr indent="-342900" lvl="0" marL="457200" rtl="0" algn="l">
              <a:lnSpc>
                <a:spcPct val="115000"/>
              </a:lnSpc>
              <a:spcBef>
                <a:spcPts val="0"/>
              </a:spcBef>
              <a:spcAft>
                <a:spcPts val="0"/>
              </a:spcAft>
              <a:buSzPts val="1800"/>
              <a:buChar char="●"/>
            </a:pPr>
            <a:r>
              <a:rPr lang="en"/>
              <a:t>The only legitimate law is one that protects the individual right to life, liberty and property</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The law may not prohibit someone from any action which does not violate the right of another’s life, liberty or property – no such thing as a “victimless crime”</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 The law may authorize the taking of property from anyone who does not voluntarily agree to give it – “taxation is theft”</a:t>
            </a:r>
            <a:endParaRPr/>
          </a:p>
          <a:p>
            <a:pPr indent="-228600" lvl="0" marL="457200" rtl="0" algn="l">
              <a:lnSpc>
                <a:spcPct val="115000"/>
              </a:lnSpc>
              <a:spcBef>
                <a:spcPts val="0"/>
              </a:spcBef>
              <a:spcAft>
                <a:spcPts val="0"/>
              </a:spcAft>
              <a:buSzPts val="1800"/>
              <a:buNone/>
            </a:pPr>
            <a:r>
              <a:t/>
            </a:r>
            <a:endParaRPr/>
          </a:p>
          <a:p>
            <a:pPr indent="-228600" lvl="0" marL="457200" rtl="0" algn="l">
              <a:lnSpc>
                <a:spcPct val="115000"/>
              </a:lnSpc>
              <a:spcBef>
                <a:spcPts val="0"/>
              </a:spcBef>
              <a:spcAft>
                <a:spcPts val="0"/>
              </a:spcAft>
              <a:buSzPts val="1800"/>
              <a:buNone/>
            </a:pPr>
            <a:r>
              <a:t/>
            </a:r>
            <a:endParaRPr/>
          </a:p>
          <a:p>
            <a:pPr indent="-228600" lvl="0" marL="457200" rtl="0" algn="l">
              <a:lnSpc>
                <a:spcPct val="115000"/>
              </a:lnSpc>
              <a:spcBef>
                <a:spcPts val="0"/>
              </a:spcBef>
              <a:spcAft>
                <a:spcPts val="0"/>
              </a:spcAft>
              <a:buSzPts val="1800"/>
              <a:buNone/>
            </a:pPr>
            <a:r>
              <a:t/>
            </a:r>
            <a:endParaRPr/>
          </a:p>
        </p:txBody>
      </p:sp>
      <p:sp>
        <p:nvSpPr>
          <p:cNvPr id="170" name="Google Shape;170;g27530e3e17c_1_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27530e3e17c_1_89"/>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What is a Libertarian</a:t>
            </a:r>
            <a:endParaRPr/>
          </a:p>
        </p:txBody>
      </p:sp>
      <p:sp>
        <p:nvSpPr>
          <p:cNvPr id="176" name="Google Shape;176;g27530e3e17c_1_8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pSp>
        <p:nvGrpSpPr>
          <p:cNvPr id="177" name="Google Shape;177;g27530e3e17c_1_89"/>
          <p:cNvGrpSpPr/>
          <p:nvPr/>
        </p:nvGrpSpPr>
        <p:grpSpPr>
          <a:xfrm>
            <a:off x="457200" y="1281850"/>
            <a:ext cx="8229600" cy="1417500"/>
            <a:chOff x="311700" y="1281850"/>
            <a:chExt cx="8229600" cy="1417500"/>
          </a:xfrm>
        </p:grpSpPr>
        <p:sp>
          <p:nvSpPr>
            <p:cNvPr id="178" name="Google Shape;178;g27530e3e17c_1_89"/>
            <p:cNvSpPr/>
            <p:nvPr/>
          </p:nvSpPr>
          <p:spPr>
            <a:xfrm>
              <a:off x="311700" y="1281850"/>
              <a:ext cx="8229600" cy="13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g27530e3e17c_1_89"/>
            <p:cNvSpPr/>
            <p:nvPr/>
          </p:nvSpPr>
          <p:spPr>
            <a:xfrm>
              <a:off x="311700" y="1281850"/>
              <a:ext cx="1371600" cy="1371600"/>
            </a:xfrm>
            <a:prstGeom prst="halfFrame">
              <a:avLst>
                <a:gd fmla="val 33333" name="adj1"/>
                <a:gd fmla="val 33333" name="adj2"/>
              </a:avLst>
            </a:prstGeom>
            <a:solidFill>
              <a:schemeClr val="dk1"/>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g27530e3e17c_1_89"/>
            <p:cNvSpPr/>
            <p:nvPr/>
          </p:nvSpPr>
          <p:spPr>
            <a:xfrm>
              <a:off x="540300" y="1510450"/>
              <a:ext cx="914400" cy="914400"/>
            </a:xfrm>
            <a:prstGeom prst="ellipse">
              <a:avLst/>
            </a:prstGeom>
            <a:solidFill>
              <a:schemeClr val="accent3"/>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1" name="Google Shape;181;g27530e3e17c_1_89"/>
            <p:cNvPicPr preferRelativeResize="0"/>
            <p:nvPr/>
          </p:nvPicPr>
          <p:blipFill rotWithShape="1">
            <a:blip r:embed="rId3">
              <a:alphaModFix/>
            </a:blip>
            <a:srcRect b="0" l="0" r="0" t="0"/>
            <a:stretch/>
          </p:blipFill>
          <p:spPr>
            <a:xfrm>
              <a:off x="768900" y="1739050"/>
              <a:ext cx="457200" cy="457200"/>
            </a:xfrm>
            <a:prstGeom prst="rect">
              <a:avLst/>
            </a:prstGeom>
            <a:noFill/>
            <a:ln>
              <a:noFill/>
            </a:ln>
            <a:effectLst>
              <a:outerShdw blurRad="57150" rotWithShape="0" algn="bl" dir="5400000" dist="19050">
                <a:srgbClr val="000000">
                  <a:alpha val="49800"/>
                </a:srgbClr>
              </a:outerShdw>
            </a:effectLst>
          </p:spPr>
        </p:pic>
        <p:sp>
          <p:nvSpPr>
            <p:cNvPr id="182" name="Google Shape;182;g27530e3e17c_1_89"/>
            <p:cNvSpPr txBox="1"/>
            <p:nvPr/>
          </p:nvSpPr>
          <p:spPr>
            <a:xfrm>
              <a:off x="1643850" y="1281850"/>
              <a:ext cx="6828600" cy="14175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200"/>
                </a:spcAft>
                <a:buClr>
                  <a:schemeClr val="lt2"/>
                </a:buClr>
                <a:buSzPts val="1100"/>
                <a:buFont typeface="Arial"/>
                <a:buNone/>
              </a:pPr>
              <a:r>
                <a:rPr b="1" i="0" lang="en" sz="3200" u="none" cap="none" strike="noStrike">
                  <a:solidFill>
                    <a:schemeClr val="dk1"/>
                  </a:solidFill>
                  <a:latin typeface="Roboto"/>
                  <a:ea typeface="Roboto"/>
                  <a:cs typeface="Roboto"/>
                  <a:sym typeface="Roboto"/>
                </a:rPr>
                <a:t>The Non-Aggression Principle:</a:t>
              </a:r>
              <a:endParaRPr b="0" i="0" sz="2400" u="none" cap="none" strike="noStrike">
                <a:solidFill>
                  <a:srgbClr val="000000"/>
                </a:solidFill>
                <a:latin typeface="Roboto"/>
                <a:ea typeface="Roboto"/>
                <a:cs typeface="Roboto"/>
                <a:sym typeface="Roboto"/>
              </a:endParaRPr>
            </a:p>
          </p:txBody>
        </p:sp>
      </p:grpSp>
      <p:grpSp>
        <p:nvGrpSpPr>
          <p:cNvPr id="183" name="Google Shape;183;g27530e3e17c_1_89"/>
          <p:cNvGrpSpPr/>
          <p:nvPr/>
        </p:nvGrpSpPr>
        <p:grpSpPr>
          <a:xfrm flipH="1">
            <a:off x="457200" y="2917009"/>
            <a:ext cx="8229600" cy="1371600"/>
            <a:chOff x="311700" y="1281850"/>
            <a:chExt cx="8229600" cy="1371600"/>
          </a:xfrm>
        </p:grpSpPr>
        <p:sp>
          <p:nvSpPr>
            <p:cNvPr id="184" name="Google Shape;184;g27530e3e17c_1_89"/>
            <p:cNvSpPr/>
            <p:nvPr/>
          </p:nvSpPr>
          <p:spPr>
            <a:xfrm>
              <a:off x="311700" y="1281850"/>
              <a:ext cx="8229600" cy="13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g27530e3e17c_1_89"/>
            <p:cNvSpPr/>
            <p:nvPr/>
          </p:nvSpPr>
          <p:spPr>
            <a:xfrm>
              <a:off x="311700" y="1281850"/>
              <a:ext cx="1371600" cy="1371600"/>
            </a:xfrm>
            <a:prstGeom prst="halfFrame">
              <a:avLst>
                <a:gd fmla="val 33333" name="adj1"/>
                <a:gd fmla="val 33333" name="adj2"/>
              </a:avLst>
            </a:prstGeom>
            <a:solidFill>
              <a:schemeClr val="dk1"/>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g27530e3e17c_1_89"/>
            <p:cNvSpPr/>
            <p:nvPr/>
          </p:nvSpPr>
          <p:spPr>
            <a:xfrm>
              <a:off x="540300" y="1510450"/>
              <a:ext cx="914400" cy="914400"/>
            </a:xfrm>
            <a:prstGeom prst="ellipse">
              <a:avLst/>
            </a:prstGeom>
            <a:solidFill>
              <a:schemeClr val="accent3"/>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7" name="Google Shape;187;g27530e3e17c_1_89"/>
            <p:cNvPicPr preferRelativeResize="0"/>
            <p:nvPr/>
          </p:nvPicPr>
          <p:blipFill rotWithShape="1">
            <a:blip r:embed="rId3">
              <a:alphaModFix/>
            </a:blip>
            <a:srcRect b="0" l="0" r="0" t="0"/>
            <a:stretch/>
          </p:blipFill>
          <p:spPr>
            <a:xfrm>
              <a:off x="768900" y="1739050"/>
              <a:ext cx="457200" cy="457200"/>
            </a:xfrm>
            <a:prstGeom prst="rect">
              <a:avLst/>
            </a:prstGeom>
            <a:noFill/>
            <a:ln>
              <a:noFill/>
            </a:ln>
            <a:effectLst>
              <a:outerShdw blurRad="57150" rotWithShape="0" algn="bl" dir="5400000" dist="19050">
                <a:srgbClr val="000000">
                  <a:alpha val="49800"/>
                </a:srgbClr>
              </a:outerShdw>
            </a:effectLst>
          </p:spPr>
        </p:pic>
        <p:sp>
          <p:nvSpPr>
            <p:cNvPr id="188" name="Google Shape;188;g27530e3e17c_1_89"/>
            <p:cNvSpPr txBox="1"/>
            <p:nvPr/>
          </p:nvSpPr>
          <p:spPr>
            <a:xfrm>
              <a:off x="1643850" y="1281850"/>
              <a:ext cx="6828600" cy="13491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200"/>
                </a:spcAft>
                <a:buClr>
                  <a:srgbClr val="000000"/>
                </a:buClr>
                <a:buSzPts val="1700"/>
                <a:buFont typeface="Arial"/>
                <a:buNone/>
              </a:pPr>
              <a:r>
                <a:rPr b="0" i="0" lang="en" sz="1700" u="none" cap="none" strike="noStrike">
                  <a:solidFill>
                    <a:schemeClr val="dk2"/>
                  </a:solidFill>
                  <a:latin typeface="Roboto"/>
                  <a:ea typeface="Roboto"/>
                  <a:cs typeface="Roboto"/>
                  <a:sym typeface="Roboto"/>
                </a:rPr>
                <a:t>The only legitimate use of force is in defense of an individual’s right to life, liberty and property, therefore we reject the initiation of force as a means of achieving political or social goals.</a:t>
              </a:r>
              <a:endParaRPr b="0" i="0" sz="1700" u="none" cap="none" strike="noStrike">
                <a:solidFill>
                  <a:schemeClr val="dk2"/>
                </a:solidFill>
                <a:latin typeface="Roboto"/>
                <a:ea typeface="Roboto"/>
                <a:cs typeface="Roboto"/>
                <a:sym typeface="Roboto"/>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23c65487e14_10_0"/>
          <p:cNvSpPr txBox="1"/>
          <p:nvPr>
            <p:ph type="ctrTitle"/>
          </p:nvPr>
        </p:nvSpPr>
        <p:spPr>
          <a:xfrm>
            <a:off x="311708" y="744575"/>
            <a:ext cx="8520600" cy="2052600"/>
          </a:xfrm>
          <a:prstGeom prst="rect">
            <a:avLst/>
          </a:prstGeom>
          <a:noFill/>
          <a:ln>
            <a:noFill/>
          </a:ln>
          <a:effectLst>
            <a:outerShdw rotWithShape="0" algn="bl" dist="19050">
              <a:schemeClr val="lt2"/>
            </a:outerShdw>
          </a:effectLst>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a:t>The Right to Keep and Bear Arms</a:t>
            </a:r>
            <a:endParaRPr/>
          </a:p>
        </p:txBody>
      </p:sp>
      <p:sp>
        <p:nvSpPr>
          <p:cNvPr id="194" name="Google Shape;194;g23c65487e14_10_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ctr">
              <a:lnSpc>
                <a:spcPct val="100000"/>
              </a:lnSpc>
              <a:spcBef>
                <a:spcPts val="0"/>
              </a:spcBef>
              <a:spcAft>
                <a:spcPts val="0"/>
              </a:spcAft>
              <a:buSzPct val="117646"/>
              <a:buNone/>
            </a:pPr>
            <a:r>
              <a:rPr lang="en"/>
              <a:t>There can be no freedom without the ability to defend yourself.</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500"/>
                                        <p:tgtEl>
                                          <p:spTgt spid="19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94">
                                            <p:txEl>
                                              <p:pRg end="0" st="0"/>
                                            </p:txEl>
                                          </p:spTgt>
                                        </p:tgtEl>
                                        <p:attrNameLst>
                                          <p:attrName>style.visibility</p:attrName>
                                        </p:attrNameLst>
                                      </p:cBhvr>
                                      <p:to>
                                        <p:strVal val="visible"/>
                                      </p:to>
                                    </p:set>
                                    <p:animEffect filter="fade" transition="in">
                                      <p:cBhvr>
                                        <p:cTn dur="1000"/>
                                        <p:tgtEl>
                                          <p:spTgt spid="19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8">
                                  <p:stCondLst>
                                    <p:cond delay="0"/>
                                  </p:stCondLst>
                                  <p:childTnLst>
                                    <p:anim calcmode="lin" valueType="num">
                                      <p:cBhvr additive="base">
                                        <p:cTn dur="500"/>
                                        <p:tgtEl>
                                          <p:spTgt spid="193"/>
                                        </p:tgtEl>
                                        <p:attrNameLst>
                                          <p:attrName>ppt_x</p:attrName>
                                        </p:attrNameLst>
                                      </p:cBhvr>
                                      <p:tavLst>
                                        <p:tav fmla="" tm="0">
                                          <p:val>
                                            <p:strVal val="#ppt_x"/>
                                          </p:val>
                                        </p:tav>
                                        <p:tav fmla="" tm="100000">
                                          <p:val>
                                            <p:strVal val="#ppt_x-1"/>
                                          </p:val>
                                        </p:tav>
                                      </p:tavLst>
                                    </p:anim>
                                    <p:set>
                                      <p:cBhvr>
                                        <p:cTn dur="1" fill="hold">
                                          <p:stCondLst>
                                            <p:cond delay="500"/>
                                          </p:stCondLst>
                                        </p:cTn>
                                        <p:tgtEl>
                                          <p:spTgt spid="193"/>
                                        </p:tgtEl>
                                        <p:attrNameLst>
                                          <p:attrName>style.visibility</p:attrName>
                                        </p:attrNameLst>
                                      </p:cBhvr>
                                      <p:to>
                                        <p:strVal val="hidden"/>
                                      </p:to>
                                    </p:set>
                                  </p:childTnLst>
                                </p:cTn>
                              </p:par>
                              <p:par>
                                <p:cTn fill="hold" nodeType="withEffect" presetClass="exit" presetID="2" presetSubtype="2">
                                  <p:stCondLst>
                                    <p:cond delay="0"/>
                                  </p:stCondLst>
                                  <p:childTnLst>
                                    <p:anim calcmode="lin" valueType="num">
                                      <p:cBhvr additive="base">
                                        <p:cTn dur="500"/>
                                        <p:tgtEl>
                                          <p:spTgt spid="194">
                                            <p:txEl>
                                              <p:pRg end="0" st="0"/>
                                            </p:txEl>
                                          </p:spTgt>
                                        </p:tgtEl>
                                        <p:attrNameLst>
                                          <p:attrName>ppt_x</p:attrName>
                                        </p:attrNameLst>
                                      </p:cBhvr>
                                      <p:tavLst>
                                        <p:tav fmla="" tm="0">
                                          <p:val>
                                            <p:strVal val="#ppt_x"/>
                                          </p:val>
                                        </p:tav>
                                        <p:tav fmla="" tm="100000">
                                          <p:val>
                                            <p:strVal val="#ppt_x+1"/>
                                          </p:val>
                                        </p:tav>
                                      </p:tavLst>
                                    </p:anim>
                                    <p:set>
                                      <p:cBhvr>
                                        <p:cTn dur="1" fill="hold">
                                          <p:stCondLst>
                                            <p:cond delay="500"/>
                                          </p:stCondLst>
                                        </p:cTn>
                                        <p:tgtEl>
                                          <p:spTgt spid="194">
                                            <p:txEl>
                                              <p:pRg end="0" st="0"/>
                                            </p:txEl>
                                          </p:spTgt>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23c65487e14_10_6"/>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What are Gun Rights?</a:t>
            </a:r>
            <a:endParaRPr/>
          </a:p>
        </p:txBody>
      </p:sp>
      <p:sp>
        <p:nvSpPr>
          <p:cNvPr id="200" name="Google Shape;200;g23c65487e14_10_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grpSp>
        <p:nvGrpSpPr>
          <p:cNvPr id="201" name="Google Shape;201;g23c65487e14_10_6"/>
          <p:cNvGrpSpPr/>
          <p:nvPr/>
        </p:nvGrpSpPr>
        <p:grpSpPr>
          <a:xfrm>
            <a:off x="457200" y="1281850"/>
            <a:ext cx="8229600" cy="1417500"/>
            <a:chOff x="311700" y="1281850"/>
            <a:chExt cx="8229600" cy="1417500"/>
          </a:xfrm>
        </p:grpSpPr>
        <p:sp>
          <p:nvSpPr>
            <p:cNvPr id="202" name="Google Shape;202;g23c65487e14_10_6"/>
            <p:cNvSpPr/>
            <p:nvPr/>
          </p:nvSpPr>
          <p:spPr>
            <a:xfrm>
              <a:off x="311700" y="1281850"/>
              <a:ext cx="8229600" cy="13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g23c65487e14_10_6"/>
            <p:cNvSpPr/>
            <p:nvPr/>
          </p:nvSpPr>
          <p:spPr>
            <a:xfrm>
              <a:off x="311700" y="1281850"/>
              <a:ext cx="1371600" cy="1371600"/>
            </a:xfrm>
            <a:prstGeom prst="halfFrame">
              <a:avLst>
                <a:gd fmla="val 33333" name="adj1"/>
                <a:gd fmla="val 33333" name="adj2"/>
              </a:avLst>
            </a:prstGeom>
            <a:solidFill>
              <a:schemeClr val="dk1"/>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g23c65487e14_10_6"/>
            <p:cNvSpPr/>
            <p:nvPr/>
          </p:nvSpPr>
          <p:spPr>
            <a:xfrm>
              <a:off x="540300" y="1510450"/>
              <a:ext cx="914400" cy="914400"/>
            </a:xfrm>
            <a:prstGeom prst="ellipse">
              <a:avLst/>
            </a:prstGeom>
            <a:solidFill>
              <a:schemeClr val="accent3"/>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5" name="Google Shape;205;g23c65487e14_10_6"/>
            <p:cNvPicPr preferRelativeResize="0"/>
            <p:nvPr/>
          </p:nvPicPr>
          <p:blipFill rotWithShape="1">
            <a:blip r:embed="rId3">
              <a:alphaModFix/>
            </a:blip>
            <a:srcRect b="0" l="0" r="0" t="0"/>
            <a:stretch/>
          </p:blipFill>
          <p:spPr>
            <a:xfrm>
              <a:off x="768900" y="1739050"/>
              <a:ext cx="457200" cy="457200"/>
            </a:xfrm>
            <a:prstGeom prst="rect">
              <a:avLst/>
            </a:prstGeom>
            <a:noFill/>
            <a:ln>
              <a:noFill/>
            </a:ln>
            <a:effectLst>
              <a:outerShdw blurRad="57150" rotWithShape="0" algn="bl" dir="5400000" dist="19050">
                <a:srgbClr val="000000">
                  <a:alpha val="49019"/>
                </a:srgbClr>
              </a:outerShdw>
            </a:effectLst>
          </p:spPr>
        </p:pic>
        <p:sp>
          <p:nvSpPr>
            <p:cNvPr id="206" name="Google Shape;206;g23c65487e14_10_6"/>
            <p:cNvSpPr txBox="1"/>
            <p:nvPr/>
          </p:nvSpPr>
          <p:spPr>
            <a:xfrm>
              <a:off x="1643850" y="1281850"/>
              <a:ext cx="6828600" cy="14175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200"/>
                </a:spcAft>
                <a:buClr>
                  <a:schemeClr val="lt2"/>
                </a:buClr>
                <a:buSzPts val="1100"/>
                <a:buFont typeface="Arial"/>
                <a:buNone/>
              </a:pPr>
              <a:r>
                <a:rPr b="0" i="0" lang="en" sz="2000" u="none" cap="none" strike="noStrike">
                  <a:solidFill>
                    <a:schemeClr val="dk2"/>
                  </a:solidFill>
                  <a:latin typeface="Arial"/>
                  <a:ea typeface="Arial"/>
                  <a:cs typeface="Arial"/>
                  <a:sym typeface="Arial"/>
                </a:rPr>
                <a:t>A man with a gun is a citizen. A man without a gun is a subject. – Rep. Allen West</a:t>
              </a:r>
              <a:endParaRPr b="0" i="0" sz="1600" u="none" cap="none" strike="noStrike">
                <a:solidFill>
                  <a:schemeClr val="dk2"/>
                </a:solidFill>
                <a:latin typeface="Roboto"/>
                <a:ea typeface="Roboto"/>
                <a:cs typeface="Roboto"/>
                <a:sym typeface="Roboto"/>
              </a:endParaRPr>
            </a:p>
          </p:txBody>
        </p:sp>
      </p:grpSp>
      <p:grpSp>
        <p:nvGrpSpPr>
          <p:cNvPr id="207" name="Google Shape;207;g23c65487e14_10_6"/>
          <p:cNvGrpSpPr/>
          <p:nvPr/>
        </p:nvGrpSpPr>
        <p:grpSpPr>
          <a:xfrm flipH="1">
            <a:off x="457200" y="2909575"/>
            <a:ext cx="8229600" cy="1371600"/>
            <a:chOff x="311700" y="1281850"/>
            <a:chExt cx="8229600" cy="1371600"/>
          </a:xfrm>
        </p:grpSpPr>
        <p:sp>
          <p:nvSpPr>
            <p:cNvPr id="208" name="Google Shape;208;g23c65487e14_10_6"/>
            <p:cNvSpPr/>
            <p:nvPr/>
          </p:nvSpPr>
          <p:spPr>
            <a:xfrm>
              <a:off x="311700" y="1281850"/>
              <a:ext cx="8229600" cy="13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g23c65487e14_10_6"/>
            <p:cNvSpPr/>
            <p:nvPr/>
          </p:nvSpPr>
          <p:spPr>
            <a:xfrm>
              <a:off x="311700" y="1281850"/>
              <a:ext cx="1371600" cy="1371600"/>
            </a:xfrm>
            <a:prstGeom prst="halfFrame">
              <a:avLst>
                <a:gd fmla="val 33333" name="adj1"/>
                <a:gd fmla="val 33333" name="adj2"/>
              </a:avLst>
            </a:prstGeom>
            <a:solidFill>
              <a:schemeClr val="dk1"/>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g23c65487e14_10_6"/>
            <p:cNvSpPr/>
            <p:nvPr/>
          </p:nvSpPr>
          <p:spPr>
            <a:xfrm>
              <a:off x="540300" y="1510450"/>
              <a:ext cx="914400" cy="914400"/>
            </a:xfrm>
            <a:prstGeom prst="ellipse">
              <a:avLst/>
            </a:prstGeom>
            <a:solidFill>
              <a:schemeClr val="accent3"/>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1" name="Google Shape;211;g23c65487e14_10_6"/>
            <p:cNvPicPr preferRelativeResize="0"/>
            <p:nvPr/>
          </p:nvPicPr>
          <p:blipFill rotWithShape="1">
            <a:blip r:embed="rId3">
              <a:alphaModFix/>
            </a:blip>
            <a:srcRect b="0" l="0" r="0" t="0"/>
            <a:stretch/>
          </p:blipFill>
          <p:spPr>
            <a:xfrm>
              <a:off x="768900" y="1739050"/>
              <a:ext cx="457200" cy="457200"/>
            </a:xfrm>
            <a:prstGeom prst="rect">
              <a:avLst/>
            </a:prstGeom>
            <a:noFill/>
            <a:ln>
              <a:noFill/>
            </a:ln>
            <a:effectLst>
              <a:outerShdw blurRad="57150" rotWithShape="0" algn="bl" dir="5400000" dist="19050">
                <a:srgbClr val="000000">
                  <a:alpha val="49019"/>
                </a:srgbClr>
              </a:outerShdw>
            </a:effectLst>
          </p:spPr>
        </p:pic>
        <p:sp>
          <p:nvSpPr>
            <p:cNvPr id="212" name="Google Shape;212;g23c65487e14_10_6"/>
            <p:cNvSpPr txBox="1"/>
            <p:nvPr/>
          </p:nvSpPr>
          <p:spPr>
            <a:xfrm>
              <a:off x="1643850" y="1281850"/>
              <a:ext cx="6828600" cy="1349100"/>
            </a:xfrm>
            <a:prstGeom prst="rect">
              <a:avLst/>
            </a:prstGeom>
            <a:noFill/>
            <a:ln>
              <a:noFill/>
            </a:ln>
          </p:spPr>
          <p:txBody>
            <a:bodyPr anchorCtr="0" anchor="ctr" bIns="91425" lIns="91425" spcFirstLastPara="1" rIns="91425" wrap="square" tIns="91425">
              <a:noAutofit/>
            </a:bodyPr>
            <a:lstStyle/>
            <a:p>
              <a:pPr indent="0" lvl="0" marL="0" marR="0" rtl="0" algn="r">
                <a:lnSpc>
                  <a:spcPct val="115000"/>
                </a:lnSpc>
                <a:spcBef>
                  <a:spcPts val="0"/>
                </a:spcBef>
                <a:spcAft>
                  <a:spcPts val="0"/>
                </a:spcAft>
                <a:buClr>
                  <a:srgbClr val="000000"/>
                </a:buClr>
                <a:buSzPts val="2000"/>
                <a:buFont typeface="Arial"/>
                <a:buNone/>
              </a:pPr>
              <a:r>
                <a:rPr b="0" i="0" lang="en" sz="2000" u="none" cap="none" strike="noStrike">
                  <a:solidFill>
                    <a:schemeClr val="dk2"/>
                  </a:solidFill>
                  <a:latin typeface="Roboto"/>
                  <a:ea typeface="Roboto"/>
                  <a:cs typeface="Roboto"/>
                  <a:sym typeface="Roboto"/>
                </a:rPr>
                <a:t>A man’s rights rest in three boxes: The Ballot Box, The Jury Box, and the cartridge box. –Frederick Douglass</a:t>
              </a:r>
              <a:endParaRPr b="0" i="0" sz="14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99"/>
                                        </p:tgtEl>
                                        <p:attrNameLst>
                                          <p:attrName>style.visibility</p:attrName>
                                        </p:attrNameLst>
                                      </p:cBhvr>
                                      <p:to>
                                        <p:strVal val="visible"/>
                                      </p:to>
                                    </p:set>
                                    <p:anim calcmode="lin" valueType="num">
                                      <p:cBhvr additive="base">
                                        <p:cTn dur="500"/>
                                        <p:tgtEl>
                                          <p:spTgt spid="19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01"/>
                                        </p:tgtEl>
                                        <p:attrNameLst>
                                          <p:attrName>style.visibility</p:attrName>
                                        </p:attrNameLst>
                                      </p:cBhvr>
                                      <p:to>
                                        <p:strVal val="visible"/>
                                      </p:to>
                                    </p:set>
                                    <p:anim calcmode="lin" valueType="num">
                                      <p:cBhvr additive="base">
                                        <p:cTn dur="500"/>
                                        <p:tgtEl>
                                          <p:spTgt spid="20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07"/>
                                        </p:tgtEl>
                                        <p:attrNameLst>
                                          <p:attrName>style.visibility</p:attrName>
                                        </p:attrNameLst>
                                      </p:cBhvr>
                                      <p:to>
                                        <p:strVal val="visible"/>
                                      </p:to>
                                    </p:set>
                                    <p:anim calcmode="lin" valueType="num">
                                      <p:cBhvr additive="base">
                                        <p:cTn dur="500"/>
                                        <p:tgtEl>
                                          <p:spTgt spid="20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99"/>
                                        </p:tgtEl>
                                      </p:cBhvr>
                                    </p:animEffect>
                                    <p:set>
                                      <p:cBhvr>
                                        <p:cTn dur="1" fill="hold">
                                          <p:stCondLst>
                                            <p:cond delay="500"/>
                                          </p:stCondLst>
                                        </p:cTn>
                                        <p:tgtEl>
                                          <p:spTgt spid="199"/>
                                        </p:tgtEl>
                                        <p:attrNameLst>
                                          <p:attrName>style.visibility</p:attrName>
                                        </p:attrNameLst>
                                      </p:cBhvr>
                                      <p:to>
                                        <p:strVal val="hidden"/>
                                      </p:to>
                                    </p:set>
                                  </p:childTnLst>
                                </p:cTn>
                              </p:par>
                            </p:childTnLst>
                          </p:cTn>
                        </p:par>
                        <p:par>
                          <p:cTn fill="hold">
                            <p:stCondLst>
                              <p:cond delay="500"/>
                            </p:stCondLst>
                            <p:childTnLst>
                              <p:par>
                                <p:cTn fill="hold" nodeType="afterEffect" presetClass="exit" presetID="10" presetSubtype="0">
                                  <p:stCondLst>
                                    <p:cond delay="0"/>
                                  </p:stCondLst>
                                  <p:childTnLst>
                                    <p:animEffect filter="fade" transition="out">
                                      <p:cBhvr>
                                        <p:cTn dur="500"/>
                                        <p:tgtEl>
                                          <p:spTgt spid="201"/>
                                        </p:tgtEl>
                                      </p:cBhvr>
                                    </p:animEffect>
                                    <p:set>
                                      <p:cBhvr>
                                        <p:cTn dur="1" fill="hold">
                                          <p:stCondLst>
                                            <p:cond delay="500"/>
                                          </p:stCondLst>
                                        </p:cTn>
                                        <p:tgtEl>
                                          <p:spTgt spid="201"/>
                                        </p:tgtEl>
                                        <p:attrNameLst>
                                          <p:attrName>style.visibility</p:attrName>
                                        </p:attrNameLst>
                                      </p:cBhvr>
                                      <p:to>
                                        <p:strVal val="hidden"/>
                                      </p:to>
                                    </p:set>
                                  </p:childTnLst>
                                </p:cTn>
                              </p:par>
                            </p:childTnLst>
                          </p:cTn>
                        </p:par>
                        <p:par>
                          <p:cTn fill="hold">
                            <p:stCondLst>
                              <p:cond delay="1000"/>
                            </p:stCondLst>
                            <p:childTnLst>
                              <p:par>
                                <p:cTn fill="hold" nodeType="afterEffect" presetClass="exit" presetID="10" presetSubtype="0">
                                  <p:stCondLst>
                                    <p:cond delay="0"/>
                                  </p:stCondLst>
                                  <p:childTnLst>
                                    <p:animEffect filter="fade" transition="out">
                                      <p:cBhvr>
                                        <p:cTn dur="500"/>
                                        <p:tgtEl>
                                          <p:spTgt spid="207"/>
                                        </p:tgtEl>
                                      </p:cBhvr>
                                    </p:animEffect>
                                    <p:set>
                                      <p:cBhvr>
                                        <p:cTn dur="1" fill="hold">
                                          <p:stCondLst>
                                            <p:cond delay="500"/>
                                          </p:stCondLst>
                                        </p:cTn>
                                        <p:tgtEl>
                                          <p:spTgt spid="20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23c65487e14_10_23"/>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What are Gun Rights?</a:t>
            </a:r>
            <a:endParaRPr/>
          </a:p>
        </p:txBody>
      </p:sp>
      <p:sp>
        <p:nvSpPr>
          <p:cNvPr id="218" name="Google Shape;218;g23c65487e14_10_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grpSp>
        <p:nvGrpSpPr>
          <p:cNvPr id="219" name="Google Shape;219;g23c65487e14_10_23"/>
          <p:cNvGrpSpPr/>
          <p:nvPr/>
        </p:nvGrpSpPr>
        <p:grpSpPr>
          <a:xfrm>
            <a:off x="457200" y="1281850"/>
            <a:ext cx="8229600" cy="1417500"/>
            <a:chOff x="311700" y="1281850"/>
            <a:chExt cx="8229600" cy="1417500"/>
          </a:xfrm>
        </p:grpSpPr>
        <p:sp>
          <p:nvSpPr>
            <p:cNvPr id="220" name="Google Shape;220;g23c65487e14_10_23"/>
            <p:cNvSpPr/>
            <p:nvPr/>
          </p:nvSpPr>
          <p:spPr>
            <a:xfrm>
              <a:off x="311700" y="1281850"/>
              <a:ext cx="8229600" cy="13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g23c65487e14_10_23"/>
            <p:cNvSpPr/>
            <p:nvPr/>
          </p:nvSpPr>
          <p:spPr>
            <a:xfrm>
              <a:off x="311700" y="1281850"/>
              <a:ext cx="1371600" cy="1371600"/>
            </a:xfrm>
            <a:prstGeom prst="halfFrame">
              <a:avLst>
                <a:gd fmla="val 33333" name="adj1"/>
                <a:gd fmla="val 33333" name="adj2"/>
              </a:avLst>
            </a:prstGeom>
            <a:solidFill>
              <a:schemeClr val="dk1"/>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g23c65487e14_10_23"/>
            <p:cNvSpPr/>
            <p:nvPr/>
          </p:nvSpPr>
          <p:spPr>
            <a:xfrm>
              <a:off x="540300" y="1510450"/>
              <a:ext cx="914400" cy="914400"/>
            </a:xfrm>
            <a:prstGeom prst="ellipse">
              <a:avLst/>
            </a:prstGeom>
            <a:solidFill>
              <a:schemeClr val="accent3"/>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3" name="Google Shape;223;g23c65487e14_10_23"/>
            <p:cNvPicPr preferRelativeResize="0"/>
            <p:nvPr/>
          </p:nvPicPr>
          <p:blipFill rotWithShape="1">
            <a:blip r:embed="rId3">
              <a:alphaModFix/>
            </a:blip>
            <a:srcRect b="0" l="0" r="0" t="0"/>
            <a:stretch/>
          </p:blipFill>
          <p:spPr>
            <a:xfrm>
              <a:off x="768900" y="1739050"/>
              <a:ext cx="457200" cy="457200"/>
            </a:xfrm>
            <a:prstGeom prst="rect">
              <a:avLst/>
            </a:prstGeom>
            <a:noFill/>
            <a:ln>
              <a:noFill/>
            </a:ln>
            <a:effectLst>
              <a:outerShdw blurRad="57150" rotWithShape="0" algn="bl" dir="5400000" dist="19050">
                <a:srgbClr val="000000">
                  <a:alpha val="49019"/>
                </a:srgbClr>
              </a:outerShdw>
            </a:effectLst>
          </p:spPr>
        </p:pic>
        <p:sp>
          <p:nvSpPr>
            <p:cNvPr id="224" name="Google Shape;224;g23c65487e14_10_23"/>
            <p:cNvSpPr txBox="1"/>
            <p:nvPr/>
          </p:nvSpPr>
          <p:spPr>
            <a:xfrm>
              <a:off x="1643850" y="1281850"/>
              <a:ext cx="6828600" cy="14175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chemeClr val="lt2"/>
                </a:buClr>
                <a:buSzPts val="1100"/>
                <a:buFont typeface="Arial"/>
                <a:buNone/>
              </a:pPr>
              <a:r>
                <a:rPr b="0" i="0" lang="en" sz="2000" u="none" cap="none" strike="noStrike">
                  <a:solidFill>
                    <a:schemeClr val="dk2"/>
                  </a:solidFill>
                  <a:latin typeface="Arial"/>
                  <a:ea typeface="Arial"/>
                  <a:cs typeface="Arial"/>
                  <a:sym typeface="Arial"/>
                </a:rPr>
                <a:t>“God Created Men and Sam Colt Made Them Equal!”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1200"/>
                </a:spcAft>
                <a:buClr>
                  <a:schemeClr val="lt2"/>
                </a:buClr>
                <a:buSzPts val="1100"/>
                <a:buFont typeface="Arial"/>
                <a:buNone/>
              </a:pPr>
              <a:r>
                <a:rPr b="0" i="0" lang="en" sz="2000" u="none" cap="none" strike="noStrike">
                  <a:solidFill>
                    <a:schemeClr val="dk2"/>
                  </a:solidFill>
                  <a:latin typeface="Roboto"/>
                  <a:ea typeface="Roboto"/>
                  <a:cs typeface="Roboto"/>
                  <a:sym typeface="Roboto"/>
                </a:rPr>
                <a:t>–</a:t>
              </a:r>
              <a:r>
                <a:rPr b="0" i="0" lang="en" sz="2000" u="none" cap="none" strike="noStrike">
                  <a:solidFill>
                    <a:schemeClr val="dk2"/>
                  </a:solidFill>
                  <a:latin typeface="Arial"/>
                  <a:ea typeface="Arial"/>
                  <a:cs typeface="Arial"/>
                  <a:sym typeface="Arial"/>
                </a:rPr>
                <a:t>Old West Adage</a:t>
              </a:r>
              <a:endParaRPr b="0" i="0" sz="1600" u="none" cap="none" strike="noStrike">
                <a:solidFill>
                  <a:schemeClr val="dk2"/>
                </a:solidFill>
                <a:latin typeface="Roboto"/>
                <a:ea typeface="Roboto"/>
                <a:cs typeface="Roboto"/>
                <a:sym typeface="Roboto"/>
              </a:endParaRPr>
            </a:p>
          </p:txBody>
        </p:sp>
      </p:grpSp>
      <p:grpSp>
        <p:nvGrpSpPr>
          <p:cNvPr id="225" name="Google Shape;225;g23c65487e14_10_23"/>
          <p:cNvGrpSpPr/>
          <p:nvPr/>
        </p:nvGrpSpPr>
        <p:grpSpPr>
          <a:xfrm flipH="1">
            <a:off x="457200" y="2909575"/>
            <a:ext cx="8229600" cy="1371600"/>
            <a:chOff x="311700" y="1281850"/>
            <a:chExt cx="8229600" cy="1371600"/>
          </a:xfrm>
        </p:grpSpPr>
        <p:sp>
          <p:nvSpPr>
            <p:cNvPr id="226" name="Google Shape;226;g23c65487e14_10_23"/>
            <p:cNvSpPr/>
            <p:nvPr/>
          </p:nvSpPr>
          <p:spPr>
            <a:xfrm>
              <a:off x="311700" y="1281850"/>
              <a:ext cx="8229600" cy="13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g23c65487e14_10_23"/>
            <p:cNvSpPr/>
            <p:nvPr/>
          </p:nvSpPr>
          <p:spPr>
            <a:xfrm>
              <a:off x="311700" y="1281850"/>
              <a:ext cx="1371600" cy="1371600"/>
            </a:xfrm>
            <a:prstGeom prst="halfFrame">
              <a:avLst>
                <a:gd fmla="val 33333" name="adj1"/>
                <a:gd fmla="val 33333" name="adj2"/>
              </a:avLst>
            </a:prstGeom>
            <a:solidFill>
              <a:schemeClr val="dk1"/>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g23c65487e14_10_23"/>
            <p:cNvSpPr/>
            <p:nvPr/>
          </p:nvSpPr>
          <p:spPr>
            <a:xfrm>
              <a:off x="540300" y="1510450"/>
              <a:ext cx="914400" cy="914400"/>
            </a:xfrm>
            <a:prstGeom prst="ellipse">
              <a:avLst/>
            </a:prstGeom>
            <a:solidFill>
              <a:schemeClr val="accent3"/>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9" name="Google Shape;229;g23c65487e14_10_23"/>
            <p:cNvPicPr preferRelativeResize="0"/>
            <p:nvPr/>
          </p:nvPicPr>
          <p:blipFill rotWithShape="1">
            <a:blip r:embed="rId3">
              <a:alphaModFix/>
            </a:blip>
            <a:srcRect b="0" l="0" r="0" t="0"/>
            <a:stretch/>
          </p:blipFill>
          <p:spPr>
            <a:xfrm>
              <a:off x="768900" y="1739050"/>
              <a:ext cx="457200" cy="457200"/>
            </a:xfrm>
            <a:prstGeom prst="rect">
              <a:avLst/>
            </a:prstGeom>
            <a:noFill/>
            <a:ln>
              <a:noFill/>
            </a:ln>
            <a:effectLst>
              <a:outerShdw blurRad="57150" rotWithShape="0" algn="bl" dir="5400000" dist="19050">
                <a:srgbClr val="000000">
                  <a:alpha val="49019"/>
                </a:srgbClr>
              </a:outerShdw>
            </a:effectLst>
          </p:spPr>
        </p:pic>
        <p:sp>
          <p:nvSpPr>
            <p:cNvPr id="230" name="Google Shape;230;g23c65487e14_10_23"/>
            <p:cNvSpPr txBox="1"/>
            <p:nvPr/>
          </p:nvSpPr>
          <p:spPr>
            <a:xfrm>
              <a:off x="1643850" y="1281850"/>
              <a:ext cx="6828600" cy="1349100"/>
            </a:xfrm>
            <a:prstGeom prst="rect">
              <a:avLst/>
            </a:prstGeom>
            <a:noFill/>
            <a:ln>
              <a:noFill/>
            </a:ln>
          </p:spPr>
          <p:txBody>
            <a:bodyPr anchorCtr="0" anchor="ctr" bIns="91425" lIns="91425" spcFirstLastPara="1" rIns="91425" wrap="square" tIns="91425">
              <a:noAutofit/>
            </a:bodyPr>
            <a:lstStyle/>
            <a:p>
              <a:pPr indent="0" lvl="0" marL="0" marR="0" rtl="0" algn="r">
                <a:lnSpc>
                  <a:spcPct val="115000"/>
                </a:lnSpc>
                <a:spcBef>
                  <a:spcPts val="0"/>
                </a:spcBef>
                <a:spcAft>
                  <a:spcPts val="0"/>
                </a:spcAft>
                <a:buClr>
                  <a:srgbClr val="000000"/>
                </a:buClr>
                <a:buSzPts val="2000"/>
                <a:buFont typeface="Arial"/>
                <a:buNone/>
              </a:pPr>
              <a:r>
                <a:rPr b="0" i="0" lang="en" sz="2000" u="none" cap="none" strike="noStrike">
                  <a:solidFill>
                    <a:schemeClr val="dk2"/>
                  </a:solidFill>
                  <a:latin typeface="Roboto"/>
                  <a:ea typeface="Roboto"/>
                  <a:cs typeface="Roboto"/>
                  <a:sym typeface="Roboto"/>
                </a:rPr>
                <a:t>"One man with a gun can control 100 without one." </a:t>
              </a:r>
              <a:endParaRPr b="0" i="0" sz="1400" u="none" cap="none" strike="noStrike">
                <a:solidFill>
                  <a:srgbClr val="000000"/>
                </a:solidFill>
                <a:latin typeface="Arial"/>
                <a:ea typeface="Arial"/>
                <a:cs typeface="Arial"/>
                <a:sym typeface="Arial"/>
              </a:endParaRPr>
            </a:p>
            <a:p>
              <a:pPr indent="0" lvl="0" marL="0" marR="0" rtl="0" algn="r">
                <a:lnSpc>
                  <a:spcPct val="115000"/>
                </a:lnSpc>
                <a:spcBef>
                  <a:spcPts val="0"/>
                </a:spcBef>
                <a:spcAft>
                  <a:spcPts val="0"/>
                </a:spcAft>
                <a:buClr>
                  <a:srgbClr val="000000"/>
                </a:buClr>
                <a:buSzPts val="2000"/>
                <a:buFont typeface="Arial"/>
                <a:buNone/>
              </a:pPr>
              <a:r>
                <a:rPr b="0" i="0" lang="en" sz="2000" u="none" cap="none" strike="noStrike">
                  <a:solidFill>
                    <a:schemeClr val="dk2"/>
                  </a:solidFill>
                  <a:latin typeface="Roboto"/>
                  <a:ea typeface="Roboto"/>
                  <a:cs typeface="Roboto"/>
                  <a:sym typeface="Roboto"/>
                </a:rPr>
                <a:t>–Vladimir Lenin</a:t>
              </a:r>
              <a:endParaRPr b="0" i="0" sz="14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500"/>
                                        <p:tgtEl>
                                          <p:spTgt spid="217"/>
                                        </p:tgtEl>
                                      </p:cBhvr>
                                    </p:animEffect>
                                  </p:childTnLst>
                                </p:cTn>
                              </p:par>
                              <p:par>
                                <p:cTn fill="hold" nodeType="with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500"/>
                                        <p:tgtEl>
                                          <p:spTgt spid="219"/>
                                        </p:tgtEl>
                                      </p:cBhvr>
                                    </p:animEffect>
                                  </p:childTnLst>
                                </p:cTn>
                              </p:par>
                              <p:par>
                                <p:cTn fill="hold" nodeType="with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500"/>
                                        <p:tgtEl>
                                          <p:spTgt spid="2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17"/>
                                        </p:tgtEl>
                                      </p:cBhvr>
                                    </p:animEffect>
                                    <p:set>
                                      <p:cBhvr>
                                        <p:cTn dur="1" fill="hold">
                                          <p:stCondLst>
                                            <p:cond delay="500"/>
                                          </p:stCondLst>
                                        </p:cTn>
                                        <p:tgtEl>
                                          <p:spTgt spid="217"/>
                                        </p:tgtEl>
                                        <p:attrNameLst>
                                          <p:attrName>style.visibility</p:attrName>
                                        </p:attrNameLst>
                                      </p:cBhvr>
                                      <p:to>
                                        <p:strVal val="hidden"/>
                                      </p:to>
                                    </p:set>
                                  </p:childTnLst>
                                </p:cTn>
                              </p:par>
                            </p:childTnLst>
                          </p:cTn>
                        </p:par>
                        <p:par>
                          <p:cTn fill="hold">
                            <p:stCondLst>
                              <p:cond delay="500"/>
                            </p:stCondLst>
                            <p:childTnLst>
                              <p:par>
                                <p:cTn fill="hold" nodeType="afterEffect" presetClass="exit" presetID="2" presetSubtype="1">
                                  <p:stCondLst>
                                    <p:cond delay="0"/>
                                  </p:stCondLst>
                                  <p:childTnLst>
                                    <p:anim calcmode="lin" valueType="num">
                                      <p:cBhvr additive="base">
                                        <p:cTn dur="500"/>
                                        <p:tgtEl>
                                          <p:spTgt spid="219"/>
                                        </p:tgtEl>
                                        <p:attrNameLst>
                                          <p:attrName>ppt_y</p:attrName>
                                        </p:attrNameLst>
                                      </p:cBhvr>
                                      <p:tavLst>
                                        <p:tav fmla="" tm="0">
                                          <p:val>
                                            <p:strVal val="#ppt_y"/>
                                          </p:val>
                                        </p:tav>
                                        <p:tav fmla="" tm="100000">
                                          <p:val>
                                            <p:strVal val="#ppt_y-1"/>
                                          </p:val>
                                        </p:tav>
                                      </p:tavLst>
                                    </p:anim>
                                    <p:set>
                                      <p:cBhvr>
                                        <p:cTn dur="1" fill="hold">
                                          <p:stCondLst>
                                            <p:cond delay="500"/>
                                          </p:stCondLst>
                                        </p:cTn>
                                        <p:tgtEl>
                                          <p:spTgt spid="219"/>
                                        </p:tgtEl>
                                        <p:attrNameLst>
                                          <p:attrName>style.visibility</p:attrName>
                                        </p:attrNameLst>
                                      </p:cBhvr>
                                      <p:to>
                                        <p:strVal val="hidden"/>
                                      </p:to>
                                    </p:set>
                                  </p:childTnLst>
                                </p:cTn>
                              </p:par>
                            </p:childTnLst>
                          </p:cTn>
                        </p:par>
                        <p:par>
                          <p:cTn fill="hold">
                            <p:stCondLst>
                              <p:cond delay="1000"/>
                            </p:stCondLst>
                            <p:childTnLst>
                              <p:par>
                                <p:cTn fill="hold" nodeType="afterEffect" presetClass="exit" presetID="2" presetSubtype="1">
                                  <p:stCondLst>
                                    <p:cond delay="0"/>
                                  </p:stCondLst>
                                  <p:childTnLst>
                                    <p:anim calcmode="lin" valueType="num">
                                      <p:cBhvr additive="base">
                                        <p:cTn dur="500"/>
                                        <p:tgtEl>
                                          <p:spTgt spid="225"/>
                                        </p:tgtEl>
                                        <p:attrNameLst>
                                          <p:attrName>ppt_y</p:attrName>
                                        </p:attrNameLst>
                                      </p:cBhvr>
                                      <p:tavLst>
                                        <p:tav fmla="" tm="0">
                                          <p:val>
                                            <p:strVal val="#ppt_y"/>
                                          </p:val>
                                        </p:tav>
                                        <p:tav fmla="" tm="100000">
                                          <p:val>
                                            <p:strVal val="#ppt_y-1"/>
                                          </p:val>
                                        </p:tav>
                                      </p:tavLst>
                                    </p:anim>
                                    <p:set>
                                      <p:cBhvr>
                                        <p:cTn dur="1" fill="hold">
                                          <p:stCondLst>
                                            <p:cond delay="500"/>
                                          </p:stCondLst>
                                        </p:cTn>
                                        <p:tgtEl>
                                          <p:spTgt spid="22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23c65487e14_10_40"/>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What are Gun Rights?</a:t>
            </a:r>
            <a:endParaRPr/>
          </a:p>
        </p:txBody>
      </p:sp>
      <p:sp>
        <p:nvSpPr>
          <p:cNvPr id="236" name="Google Shape;236;g23c65487e14_10_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237" name="Google Shape;237;g23c65487e14_10_40"/>
          <p:cNvSpPr txBox="1"/>
          <p:nvPr/>
        </p:nvSpPr>
        <p:spPr>
          <a:xfrm>
            <a:off x="311700" y="1144859"/>
            <a:ext cx="8520600" cy="1890949"/>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a:bodyPr>
          <a:lstStyle/>
          <a:p>
            <a:pPr indent="0" lvl="0" marL="0" marR="0" rtl="0" algn="l">
              <a:lnSpc>
                <a:spcPct val="100000"/>
              </a:lnSpc>
              <a:spcBef>
                <a:spcPts val="0"/>
              </a:spcBef>
              <a:spcAft>
                <a:spcPts val="0"/>
              </a:spcAft>
              <a:buClr>
                <a:schemeClr val="dk1"/>
              </a:buClr>
              <a:buSzPts val="2800"/>
              <a:buFont typeface="Roboto"/>
              <a:buNone/>
            </a:pPr>
            <a:r>
              <a:rPr b="0" i="0" lang="en" sz="2800" u="none" cap="none" strike="noStrike">
                <a:solidFill>
                  <a:schemeClr val="dk1"/>
                </a:solidFill>
                <a:latin typeface="Source Sans Pro"/>
                <a:ea typeface="Source Sans Pro"/>
                <a:cs typeface="Source Sans Pro"/>
                <a:sym typeface="Source Sans Pro"/>
              </a:rPr>
              <a:t>Gun rights are very simple. You have the right to own any weapon, without justification. Merely owning a thing should never be a crime, and should require no justification. </a:t>
            </a:r>
            <a:endParaRPr b="0" i="0" sz="1400" u="none" cap="none" strike="noStrike">
              <a:solidFill>
                <a:srgbClr val="000000"/>
              </a:solidFill>
              <a:latin typeface="Arial"/>
              <a:ea typeface="Arial"/>
              <a:cs typeface="Arial"/>
              <a:sym typeface="Arial"/>
            </a:endParaRPr>
          </a:p>
        </p:txBody>
      </p:sp>
      <p:pic>
        <p:nvPicPr>
          <p:cNvPr descr="M4 carbine - Wikipedia" id="238" name="Google Shape;238;g23c65487e14_10_40"/>
          <p:cNvPicPr preferRelativeResize="0"/>
          <p:nvPr/>
        </p:nvPicPr>
        <p:blipFill rotWithShape="1">
          <a:blip r:embed="rId3">
            <a:alphaModFix/>
          </a:blip>
          <a:srcRect b="0" l="0" r="0" t="0"/>
          <a:stretch/>
        </p:blipFill>
        <p:spPr>
          <a:xfrm>
            <a:off x="0" y="2571749"/>
            <a:ext cx="4572000" cy="2232025"/>
          </a:xfrm>
          <a:prstGeom prst="rect">
            <a:avLst/>
          </a:prstGeom>
          <a:noFill/>
          <a:ln>
            <a:noFill/>
          </a:ln>
        </p:spPr>
      </p:pic>
      <p:pic>
        <p:nvPicPr>
          <p:cNvPr descr="Glock 19 Gen.4 w/ Threaded Barrel - 365+ Tactical Equipment" id="239" name="Google Shape;239;g23c65487e14_10_40"/>
          <p:cNvPicPr preferRelativeResize="0"/>
          <p:nvPr/>
        </p:nvPicPr>
        <p:blipFill rotWithShape="1">
          <a:blip r:embed="rId4">
            <a:alphaModFix/>
          </a:blip>
          <a:srcRect b="0" l="0" r="0" t="0"/>
          <a:stretch/>
        </p:blipFill>
        <p:spPr>
          <a:xfrm>
            <a:off x="6486758" y="2225082"/>
            <a:ext cx="2260050" cy="2260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238"/>
                                        </p:tgtEl>
                                        <p:attrNameLst>
                                          <p:attrName>style.visibility</p:attrName>
                                        </p:attrNameLst>
                                      </p:cBhvr>
                                      <p:to>
                                        <p:strVal val="visible"/>
                                      </p:to>
                                    </p:set>
                                    <p:anim calcmode="lin" valueType="num">
                                      <p:cBhvr additive="base">
                                        <p:cTn dur="500"/>
                                        <p:tgtEl>
                                          <p:spTgt spid="2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400"/>
                                  </p:stCondLst>
                                  <p:childTnLst>
                                    <p:set>
                                      <p:cBhvr>
                                        <p:cTn dur="1" fill="hold">
                                          <p:stCondLst>
                                            <p:cond delay="0"/>
                                          </p:stCondLst>
                                        </p:cTn>
                                        <p:tgtEl>
                                          <p:spTgt spid="239"/>
                                        </p:tgtEl>
                                        <p:attrNameLst>
                                          <p:attrName>style.visibility</p:attrName>
                                        </p:attrNameLst>
                                      </p:cBhvr>
                                      <p:to>
                                        <p:strVal val="visible"/>
                                      </p:to>
                                    </p:set>
                                    <p:anim calcmode="lin" valueType="num">
                                      <p:cBhvr additive="base">
                                        <p:cTn dur="500"/>
                                        <p:tgtEl>
                                          <p:spTgt spid="23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600"/>
                                  </p:stCondLst>
                                  <p:childTnLst>
                                    <p:set>
                                      <p:cBhvr>
                                        <p:cTn dur="1" fill="hold">
                                          <p:stCondLst>
                                            <p:cond delay="0"/>
                                          </p:stCondLst>
                                        </p:cTn>
                                        <p:tgtEl>
                                          <p:spTgt spid="237"/>
                                        </p:tgtEl>
                                        <p:attrNameLst>
                                          <p:attrName>style.visibility</p:attrName>
                                        </p:attrNameLst>
                                      </p:cBhvr>
                                      <p:to>
                                        <p:strVal val="visible"/>
                                      </p:to>
                                    </p:set>
                                    <p:anim calcmode="lin" valueType="num">
                                      <p:cBhvr additive="base">
                                        <p:cTn dur="500"/>
                                        <p:tgtEl>
                                          <p:spTgt spid="2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900"/>
                                  </p:stCondLst>
                                  <p:childTnLst>
                                    <p:set>
                                      <p:cBhvr>
                                        <p:cTn dur="1" fill="hold">
                                          <p:stCondLst>
                                            <p:cond delay="0"/>
                                          </p:stCondLst>
                                        </p:cTn>
                                        <p:tgtEl>
                                          <p:spTgt spid="235"/>
                                        </p:tgtEl>
                                        <p:attrNameLst>
                                          <p:attrName>style.visibility</p:attrName>
                                        </p:attrNameLst>
                                      </p:cBhvr>
                                      <p:to>
                                        <p:strVal val="visible"/>
                                      </p:to>
                                    </p:set>
                                    <p:anim calcmode="lin" valueType="num">
                                      <p:cBhvr additive="base">
                                        <p:cTn dur="800"/>
                                        <p:tgtEl>
                                          <p:spTgt spid="23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235"/>
                                        </p:tgtEl>
                                        <p:attrNameLst>
                                          <p:attrName>ppt_y</p:attrName>
                                        </p:attrNameLst>
                                      </p:cBhvr>
                                      <p:tavLst>
                                        <p:tav fmla="" tm="0">
                                          <p:val>
                                            <p:strVal val="#ppt_y"/>
                                          </p:val>
                                        </p:tav>
                                        <p:tav fmla="" tm="100000">
                                          <p:val>
                                            <p:strVal val="#ppt_y+1"/>
                                          </p:val>
                                        </p:tav>
                                      </p:tavLst>
                                    </p:anim>
                                    <p:set>
                                      <p:cBhvr>
                                        <p:cTn dur="1" fill="hold">
                                          <p:stCondLst>
                                            <p:cond delay="500"/>
                                          </p:stCondLst>
                                        </p:cTn>
                                        <p:tgtEl>
                                          <p:spTgt spid="235"/>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237"/>
                                        </p:tgtEl>
                                        <p:attrNameLst>
                                          <p:attrName>ppt_y</p:attrName>
                                        </p:attrNameLst>
                                      </p:cBhvr>
                                      <p:tavLst>
                                        <p:tav fmla="" tm="0">
                                          <p:val>
                                            <p:strVal val="#ppt_y"/>
                                          </p:val>
                                        </p:tav>
                                        <p:tav fmla="" tm="100000">
                                          <p:val>
                                            <p:strVal val="#ppt_y+1"/>
                                          </p:val>
                                        </p:tav>
                                      </p:tavLst>
                                    </p:anim>
                                    <p:set>
                                      <p:cBhvr>
                                        <p:cTn dur="1" fill="hold">
                                          <p:stCondLst>
                                            <p:cond delay="500"/>
                                          </p:stCondLst>
                                        </p:cTn>
                                        <p:tgtEl>
                                          <p:spTgt spid="237"/>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238"/>
                                        </p:tgtEl>
                                        <p:attrNameLst>
                                          <p:attrName>ppt_y</p:attrName>
                                        </p:attrNameLst>
                                      </p:cBhvr>
                                      <p:tavLst>
                                        <p:tav fmla="" tm="0">
                                          <p:val>
                                            <p:strVal val="#ppt_y"/>
                                          </p:val>
                                        </p:tav>
                                        <p:tav fmla="" tm="100000">
                                          <p:val>
                                            <p:strVal val="#ppt_y-1"/>
                                          </p:val>
                                        </p:tav>
                                      </p:tavLst>
                                    </p:anim>
                                    <p:set>
                                      <p:cBhvr>
                                        <p:cTn dur="1" fill="hold">
                                          <p:stCondLst>
                                            <p:cond delay="500"/>
                                          </p:stCondLst>
                                        </p:cTn>
                                        <p:tgtEl>
                                          <p:spTgt spid="238"/>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239"/>
                                        </p:tgtEl>
                                        <p:attrNameLst>
                                          <p:attrName>ppt_y</p:attrName>
                                        </p:attrNameLst>
                                      </p:cBhvr>
                                      <p:tavLst>
                                        <p:tav fmla="" tm="0">
                                          <p:val>
                                            <p:strVal val="#ppt_y"/>
                                          </p:val>
                                        </p:tav>
                                        <p:tav fmla="" tm="100000">
                                          <p:val>
                                            <p:strVal val="#ppt_y-1"/>
                                          </p:val>
                                        </p:tav>
                                      </p:tavLst>
                                    </p:anim>
                                    <p:set>
                                      <p:cBhvr>
                                        <p:cTn dur="1" fill="hold">
                                          <p:stCondLst>
                                            <p:cond delay="500"/>
                                          </p:stCondLst>
                                        </p:cTn>
                                        <p:tgtEl>
                                          <p:spTgt spid="23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23c65487e14_10_48"/>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Brief History of Weapons</a:t>
            </a:r>
            <a:endParaRPr/>
          </a:p>
        </p:txBody>
      </p:sp>
      <p:sp>
        <p:nvSpPr>
          <p:cNvPr id="245" name="Google Shape;245;g23c65487e14_10_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246" name="Google Shape;246;g23c65487e14_10_48"/>
          <p:cNvSpPr txBox="1"/>
          <p:nvPr/>
        </p:nvSpPr>
        <p:spPr>
          <a:xfrm>
            <a:off x="1901952" y="1144859"/>
            <a:ext cx="6930348" cy="2438399"/>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a:bodyPr>
          <a:lstStyle/>
          <a:p>
            <a:pPr indent="0" lvl="0" marL="0" marR="0" rtl="0" algn="l">
              <a:lnSpc>
                <a:spcPct val="100000"/>
              </a:lnSpc>
              <a:spcBef>
                <a:spcPts val="0"/>
              </a:spcBef>
              <a:spcAft>
                <a:spcPts val="0"/>
              </a:spcAft>
              <a:buClr>
                <a:schemeClr val="dk1"/>
              </a:buClr>
              <a:buSzPts val="2800"/>
              <a:buFont typeface="Roboto"/>
              <a:buNone/>
            </a:pPr>
            <a:r>
              <a:rPr b="0" i="0" lang="en" sz="2800" u="none" cap="none" strike="noStrike">
                <a:solidFill>
                  <a:schemeClr val="dk1"/>
                </a:solidFill>
                <a:latin typeface="Source Sans Pro"/>
                <a:ea typeface="Source Sans Pro"/>
                <a:cs typeface="Source Sans Pro"/>
                <a:sym typeface="Source Sans Pro"/>
              </a:rPr>
              <a:t>400,000 BC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Roboto"/>
              <a:buNone/>
            </a:pPr>
            <a:r>
              <a:rPr b="0" i="0" lang="en" sz="2800" u="none" cap="none" strike="noStrike">
                <a:solidFill>
                  <a:schemeClr val="dk1"/>
                </a:solidFill>
                <a:latin typeface="Source Sans Pro"/>
                <a:ea typeface="Source Sans Pro"/>
                <a:cs typeface="Source Sans Pro"/>
                <a:sym typeface="Source Sans Pro"/>
              </a:rPr>
              <a:t>The earliest evidence of humans using spears, in a part of Germany now near Schöningen</a:t>
            </a:r>
            <a:endParaRPr b="0" i="0" sz="2800" u="none" cap="none" strike="noStrike">
              <a:solidFill>
                <a:schemeClr val="dk1"/>
              </a:solidFill>
              <a:latin typeface="Source Sans Pro"/>
              <a:ea typeface="Source Sans Pro"/>
              <a:cs typeface="Source Sans Pro"/>
              <a:sym typeface="Source Sans Pro"/>
            </a:endParaRPr>
          </a:p>
        </p:txBody>
      </p:sp>
      <p:pic>
        <p:nvPicPr>
          <p:cNvPr descr="Wooden thrusting spear, Schöningen, Germany c. 400,000 BCE." id="247" name="Google Shape;247;g23c65487e14_10_48"/>
          <p:cNvPicPr preferRelativeResize="0"/>
          <p:nvPr/>
        </p:nvPicPr>
        <p:blipFill rotWithShape="1">
          <a:blip r:embed="rId3">
            <a:alphaModFix/>
          </a:blip>
          <a:srcRect b="0" l="0" r="0" t="0"/>
          <a:stretch/>
        </p:blipFill>
        <p:spPr>
          <a:xfrm>
            <a:off x="311700" y="1017725"/>
            <a:ext cx="1437005" cy="34488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244"/>
                                        </p:tgtEl>
                                        <p:attrNameLst>
                                          <p:attrName>style.visibility</p:attrName>
                                        </p:attrNameLst>
                                      </p:cBhvr>
                                      <p:to>
                                        <p:strVal val="visible"/>
                                      </p:to>
                                    </p:set>
                                    <p:anim calcmode="lin" valueType="num">
                                      <p:cBhvr additive="base">
                                        <p:cTn dur="500"/>
                                        <p:tgtEl>
                                          <p:spTgt spid="24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6"/>
                                        </p:tgtEl>
                                        <p:attrNameLst>
                                          <p:attrName>style.visibility</p:attrName>
                                        </p:attrNameLst>
                                      </p:cBhvr>
                                      <p:to>
                                        <p:strVal val="visible"/>
                                      </p:to>
                                    </p:set>
                                    <p:anim calcmode="lin" valueType="num">
                                      <p:cBhvr additive="base">
                                        <p:cTn dur="500"/>
                                        <p:tgtEl>
                                          <p:spTgt spid="24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247"/>
                                        </p:tgtEl>
                                        <p:attrNameLst>
                                          <p:attrName>style.visibility</p:attrName>
                                        </p:attrNameLst>
                                      </p:cBhvr>
                                      <p:to>
                                        <p:strVal val="visible"/>
                                      </p:to>
                                    </p:set>
                                    <p:anim calcmode="lin" valueType="num">
                                      <p:cBhvr additive="base">
                                        <p:cTn dur="500"/>
                                        <p:tgtEl>
                                          <p:spTgt spid="24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2">
                                  <p:stCondLst>
                                    <p:cond delay="0"/>
                                  </p:stCondLst>
                                  <p:childTnLst>
                                    <p:anim calcmode="lin" valueType="num">
                                      <p:cBhvr additive="base">
                                        <p:cTn dur="500"/>
                                        <p:tgtEl>
                                          <p:spTgt spid="244"/>
                                        </p:tgtEl>
                                        <p:attrNameLst>
                                          <p:attrName>ppt_x</p:attrName>
                                        </p:attrNameLst>
                                      </p:cBhvr>
                                      <p:tavLst>
                                        <p:tav fmla="" tm="0">
                                          <p:val>
                                            <p:strVal val="#ppt_x"/>
                                          </p:val>
                                        </p:tav>
                                        <p:tav fmla="" tm="100000">
                                          <p:val>
                                            <p:strVal val="#ppt_x+1"/>
                                          </p:val>
                                        </p:tav>
                                      </p:tavLst>
                                    </p:anim>
                                    <p:set>
                                      <p:cBhvr>
                                        <p:cTn dur="1" fill="hold">
                                          <p:stCondLst>
                                            <p:cond delay="500"/>
                                          </p:stCondLst>
                                        </p:cTn>
                                        <p:tgtEl>
                                          <p:spTgt spid="244"/>
                                        </p:tgtEl>
                                        <p:attrNameLst>
                                          <p:attrName>style.visibility</p:attrName>
                                        </p:attrNameLst>
                                      </p:cBhvr>
                                      <p:to>
                                        <p:strVal val="hidden"/>
                                      </p:to>
                                    </p:set>
                                  </p:childTnLst>
                                </p:cTn>
                              </p:par>
                              <p:par>
                                <p:cTn fill="hold" nodeType="withEffect" presetClass="exit" presetID="2" presetSubtype="2">
                                  <p:stCondLst>
                                    <p:cond delay="0"/>
                                  </p:stCondLst>
                                  <p:childTnLst>
                                    <p:anim calcmode="lin" valueType="num">
                                      <p:cBhvr additive="base">
                                        <p:cTn dur="500"/>
                                        <p:tgtEl>
                                          <p:spTgt spid="246"/>
                                        </p:tgtEl>
                                        <p:attrNameLst>
                                          <p:attrName>ppt_x</p:attrName>
                                        </p:attrNameLst>
                                      </p:cBhvr>
                                      <p:tavLst>
                                        <p:tav fmla="" tm="0">
                                          <p:val>
                                            <p:strVal val="#ppt_x"/>
                                          </p:val>
                                        </p:tav>
                                        <p:tav fmla="" tm="100000">
                                          <p:val>
                                            <p:strVal val="#ppt_x+1"/>
                                          </p:val>
                                        </p:tav>
                                      </p:tavLst>
                                    </p:anim>
                                    <p:set>
                                      <p:cBhvr>
                                        <p:cTn dur="1" fill="hold">
                                          <p:stCondLst>
                                            <p:cond delay="500"/>
                                          </p:stCondLst>
                                        </p:cTn>
                                        <p:tgtEl>
                                          <p:spTgt spid="246"/>
                                        </p:tgtEl>
                                        <p:attrNameLst>
                                          <p:attrName>style.visibility</p:attrName>
                                        </p:attrNameLst>
                                      </p:cBhvr>
                                      <p:to>
                                        <p:strVal val="hidden"/>
                                      </p:to>
                                    </p:set>
                                  </p:childTnLst>
                                </p:cTn>
                              </p:par>
                              <p:par>
                                <p:cTn fill="hold" nodeType="withEffect" presetClass="exit" presetID="2" presetSubtype="2">
                                  <p:stCondLst>
                                    <p:cond delay="0"/>
                                  </p:stCondLst>
                                  <p:childTnLst>
                                    <p:anim calcmode="lin" valueType="num">
                                      <p:cBhvr additive="base">
                                        <p:cTn dur="500"/>
                                        <p:tgtEl>
                                          <p:spTgt spid="247"/>
                                        </p:tgtEl>
                                        <p:attrNameLst>
                                          <p:attrName>ppt_x</p:attrName>
                                        </p:attrNameLst>
                                      </p:cBhvr>
                                      <p:tavLst>
                                        <p:tav fmla="" tm="0">
                                          <p:val>
                                            <p:strVal val="#ppt_x"/>
                                          </p:val>
                                        </p:tav>
                                        <p:tav fmla="" tm="100000">
                                          <p:val>
                                            <p:strVal val="#ppt_x+1"/>
                                          </p:val>
                                        </p:tav>
                                      </p:tavLst>
                                    </p:anim>
                                    <p:set>
                                      <p:cBhvr>
                                        <p:cTn dur="1" fill="hold">
                                          <p:stCondLst>
                                            <p:cond delay="500"/>
                                          </p:stCondLst>
                                        </p:cTn>
                                        <p:tgtEl>
                                          <p:spTgt spid="24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23c65487e14_10_55"/>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Brief History of Weapons</a:t>
            </a:r>
            <a:endParaRPr/>
          </a:p>
        </p:txBody>
      </p:sp>
      <p:sp>
        <p:nvSpPr>
          <p:cNvPr id="253" name="Google Shape;253;g23c65487e14_10_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254" name="Google Shape;254;g23c65487e14_10_55"/>
          <p:cNvSpPr txBox="1"/>
          <p:nvPr/>
        </p:nvSpPr>
        <p:spPr>
          <a:xfrm>
            <a:off x="366785" y="1145285"/>
            <a:ext cx="6930348" cy="2438399"/>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fontScale="92500" lnSpcReduction="10000"/>
          </a:bodyPr>
          <a:lstStyle/>
          <a:p>
            <a:pPr indent="0" lvl="0" marL="0" marR="0" rtl="0" algn="l">
              <a:lnSpc>
                <a:spcPct val="100000"/>
              </a:lnSpc>
              <a:spcBef>
                <a:spcPts val="0"/>
              </a:spcBef>
              <a:spcAft>
                <a:spcPts val="0"/>
              </a:spcAft>
              <a:buClr>
                <a:schemeClr val="dk1"/>
              </a:buClr>
              <a:buSzPct val="108108"/>
              <a:buFont typeface="Roboto"/>
              <a:buNone/>
            </a:pPr>
            <a:r>
              <a:rPr b="0" i="0" lang="en" sz="2800" u="none" cap="none" strike="noStrike">
                <a:solidFill>
                  <a:schemeClr val="dk1"/>
                </a:solidFill>
                <a:latin typeface="Source Sans Pro"/>
                <a:ea typeface="Source Sans Pro"/>
                <a:cs typeface="Source Sans Pro"/>
                <a:sym typeface="Source Sans Pro"/>
              </a:rPr>
              <a:t>40,000 to 25,000 BC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ct val="108108"/>
              <a:buFont typeface="Roboto"/>
              <a:buNone/>
            </a:pPr>
            <a:r>
              <a:rPr b="0" i="0" lang="en" sz="2800" u="none" cap="none" strike="noStrike">
                <a:solidFill>
                  <a:schemeClr val="dk1"/>
                </a:solidFill>
                <a:latin typeface="Source Sans Pro"/>
                <a:ea typeface="Source Sans Pro"/>
                <a:cs typeface="Source Sans Pro"/>
                <a:sym typeface="Source Sans Pro"/>
              </a:rPr>
              <a:t>The atlatl, sometimes dubbed the Stone Age Kalashnikov, throws a flexible dart that can kill a deer at 40 meters. Developed in northern Africa, it spreads throughout the world, being later replaced by the bow and arrow.</a:t>
            </a:r>
            <a:endParaRPr b="0" i="0" sz="1400" u="none" cap="none" strike="noStrike">
              <a:solidFill>
                <a:srgbClr val="000000"/>
              </a:solidFill>
              <a:latin typeface="Arial"/>
              <a:ea typeface="Arial"/>
              <a:cs typeface="Arial"/>
              <a:sym typeface="Arial"/>
            </a:endParaRPr>
          </a:p>
        </p:txBody>
      </p:sp>
      <p:pic>
        <p:nvPicPr>
          <p:cNvPr descr="undefined" id="255" name="Google Shape;255;g23c65487e14_10_55"/>
          <p:cNvPicPr preferRelativeResize="0"/>
          <p:nvPr/>
        </p:nvPicPr>
        <p:blipFill rotWithShape="1">
          <a:blip r:embed="rId3">
            <a:alphaModFix/>
          </a:blip>
          <a:srcRect b="0" l="0" r="0" t="0"/>
          <a:stretch/>
        </p:blipFill>
        <p:spPr>
          <a:xfrm>
            <a:off x="5298758" y="3218492"/>
            <a:ext cx="3448050" cy="1838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55"/>
                                        </p:tgtEl>
                                        <p:attrNameLst>
                                          <p:attrName>style.visibility</p:attrName>
                                        </p:attrNameLst>
                                      </p:cBhvr>
                                      <p:to>
                                        <p:strVal val="visible"/>
                                      </p:to>
                                    </p:set>
                                    <p:anim calcmode="lin" valueType="num">
                                      <p:cBhvr additive="base">
                                        <p:cTn dur="500"/>
                                        <p:tgtEl>
                                          <p:spTgt spid="25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54"/>
                                        </p:tgtEl>
                                        <p:attrNameLst>
                                          <p:attrName>style.visibility</p:attrName>
                                        </p:attrNameLst>
                                      </p:cBhvr>
                                      <p:to>
                                        <p:strVal val="visible"/>
                                      </p:to>
                                    </p:set>
                                    <p:anim calcmode="lin" valueType="num">
                                      <p:cBhvr additive="base">
                                        <p:cTn dur="500"/>
                                        <p:tgtEl>
                                          <p:spTgt spid="25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52"/>
                                        </p:tgtEl>
                                        <p:attrNameLst>
                                          <p:attrName>style.visibility</p:attrName>
                                        </p:attrNameLst>
                                      </p:cBhvr>
                                      <p:to>
                                        <p:strVal val="visible"/>
                                      </p:to>
                                    </p:set>
                                    <p:anim calcmode="lin" valueType="num">
                                      <p:cBhvr additive="base">
                                        <p:cTn dur="500"/>
                                        <p:tgtEl>
                                          <p:spTgt spid="25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55"/>
                                        </p:tgtEl>
                                      </p:cBhvr>
                                    </p:animEffect>
                                    <p:set>
                                      <p:cBhvr>
                                        <p:cTn dur="1" fill="hold">
                                          <p:stCondLst>
                                            <p:cond delay="500"/>
                                          </p:stCondLst>
                                        </p:cTn>
                                        <p:tgtEl>
                                          <p:spTgt spid="25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54"/>
                                        </p:tgtEl>
                                      </p:cBhvr>
                                    </p:animEffect>
                                    <p:set>
                                      <p:cBhvr>
                                        <p:cTn dur="1" fill="hold">
                                          <p:stCondLst>
                                            <p:cond delay="500"/>
                                          </p:stCondLst>
                                        </p:cTn>
                                        <p:tgtEl>
                                          <p:spTgt spid="25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52"/>
                                        </p:tgtEl>
                                      </p:cBhvr>
                                    </p:animEffect>
                                    <p:set>
                                      <p:cBhvr>
                                        <p:cTn dur="1" fill="hold">
                                          <p:stCondLst>
                                            <p:cond delay="500"/>
                                          </p:stCondLst>
                                        </p:cTn>
                                        <p:tgtEl>
                                          <p:spTgt spid="25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23c65487e14_10_62"/>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Brief History of Weapons</a:t>
            </a:r>
            <a:endParaRPr/>
          </a:p>
        </p:txBody>
      </p:sp>
      <p:sp>
        <p:nvSpPr>
          <p:cNvPr id="261" name="Google Shape;261;g23c65487e14_10_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262" name="Google Shape;262;g23c65487e14_10_62"/>
          <p:cNvSpPr txBox="1"/>
          <p:nvPr/>
        </p:nvSpPr>
        <p:spPr>
          <a:xfrm>
            <a:off x="2504504" y="1352550"/>
            <a:ext cx="6364372" cy="2438399"/>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fontScale="85000" lnSpcReduction="20000"/>
          </a:bodyPr>
          <a:lstStyle/>
          <a:p>
            <a:pPr indent="0" lvl="0" marL="0" marR="0" rtl="0" algn="l">
              <a:lnSpc>
                <a:spcPct val="100000"/>
              </a:lnSpc>
              <a:spcBef>
                <a:spcPts val="0"/>
              </a:spcBef>
              <a:spcAft>
                <a:spcPts val="0"/>
              </a:spcAft>
              <a:buClr>
                <a:schemeClr val="dk1"/>
              </a:buClr>
              <a:buSzPct val="117646"/>
              <a:buFont typeface="Roboto"/>
              <a:buNone/>
            </a:pPr>
            <a:r>
              <a:rPr b="0" i="0" lang="en" sz="2800" u="none" cap="none" strike="noStrike">
                <a:solidFill>
                  <a:schemeClr val="dk1"/>
                </a:solidFill>
                <a:latin typeface="Source Sans Pro"/>
                <a:ea typeface="Source Sans Pro"/>
                <a:cs typeface="Source Sans Pro"/>
                <a:sym typeface="Source Sans Pro"/>
              </a:rPr>
              <a:t>20,000 BC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ct val="117646"/>
              <a:buFont typeface="Roboto"/>
              <a:buNone/>
            </a:pPr>
            <a:r>
              <a:rPr b="0" i="0" lang="en" sz="2800" u="none" cap="none" strike="noStrike">
                <a:solidFill>
                  <a:schemeClr val="dk1"/>
                </a:solidFill>
                <a:latin typeface="Source Sans Pro"/>
                <a:ea typeface="Source Sans Pro"/>
                <a:cs typeface="Source Sans Pro"/>
                <a:sym typeface="Source Sans Pro"/>
              </a:rPr>
              <a:t>The earliest arrowheads date from this time, suggesting that bows and arrows were in use.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ct val="117646"/>
              <a:buFont typeface="Roboto"/>
              <a:buNone/>
            </a:pPr>
            <a:r>
              <a:t/>
            </a:r>
            <a:endParaRPr b="0" i="0" sz="2800" u="none" cap="none" strike="noStrike">
              <a:solidFill>
                <a:schemeClr val="dk1"/>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chemeClr val="dk1"/>
              </a:buClr>
              <a:buSzPct val="117646"/>
              <a:buFont typeface="Roboto"/>
              <a:buNone/>
            </a:pPr>
            <a:r>
              <a:rPr b="0" i="0" lang="en" sz="2800" u="none" cap="none" strike="noStrike">
                <a:solidFill>
                  <a:schemeClr val="dk1"/>
                </a:solidFill>
                <a:latin typeface="Source Sans Pro"/>
                <a:ea typeface="Source Sans Pro"/>
                <a:cs typeface="Source Sans Pro"/>
                <a:sym typeface="Source Sans Pro"/>
              </a:rPr>
              <a:t>Some believe they were invented much earlier, pointing to a single 60,000-year-old stone that may or may not be an arrowhead.</a:t>
            </a:r>
            <a:endParaRPr b="0" i="0" sz="1400" u="none" cap="none" strike="noStrike">
              <a:solidFill>
                <a:srgbClr val="000000"/>
              </a:solidFill>
              <a:latin typeface="Arial"/>
              <a:ea typeface="Arial"/>
              <a:cs typeface="Arial"/>
              <a:sym typeface="Arial"/>
            </a:endParaRPr>
          </a:p>
        </p:txBody>
      </p:sp>
      <p:pic>
        <p:nvPicPr>
          <p:cNvPr id="263" name="Google Shape;263;g23c65487e14_10_62"/>
          <p:cNvPicPr preferRelativeResize="0"/>
          <p:nvPr/>
        </p:nvPicPr>
        <p:blipFill rotWithShape="1">
          <a:blip r:embed="rId3">
            <a:alphaModFix/>
          </a:blip>
          <a:srcRect b="0" l="0" r="0" t="0"/>
          <a:stretch/>
        </p:blipFill>
        <p:spPr>
          <a:xfrm rot="-5400000">
            <a:off x="-95466" y="1601164"/>
            <a:ext cx="3014076" cy="210231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g23c65487e14_10_69"/>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Brief History of Weapons</a:t>
            </a:r>
            <a:endParaRPr/>
          </a:p>
        </p:txBody>
      </p:sp>
      <p:sp>
        <p:nvSpPr>
          <p:cNvPr id="269" name="Google Shape;269;g23c65487e14_10_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270" name="Google Shape;270;g23c65487e14_10_69"/>
          <p:cNvSpPr txBox="1"/>
          <p:nvPr/>
        </p:nvSpPr>
        <p:spPr>
          <a:xfrm>
            <a:off x="306938" y="877062"/>
            <a:ext cx="8439870" cy="2438399"/>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fontScale="92500" lnSpcReduction="10000"/>
          </a:bodyPr>
          <a:lstStyle/>
          <a:p>
            <a:pPr indent="0" lvl="0" marL="0" marR="0" rtl="0" algn="l">
              <a:lnSpc>
                <a:spcPct val="100000"/>
              </a:lnSpc>
              <a:spcBef>
                <a:spcPts val="0"/>
              </a:spcBef>
              <a:spcAft>
                <a:spcPts val="0"/>
              </a:spcAft>
              <a:buClr>
                <a:schemeClr val="dk1"/>
              </a:buClr>
              <a:buSzPct val="108108"/>
              <a:buFont typeface="Roboto"/>
              <a:buNone/>
            </a:pPr>
            <a:r>
              <a:rPr b="0" i="0" lang="en" sz="2800" u="none" cap="none" strike="noStrike">
                <a:solidFill>
                  <a:schemeClr val="dk1"/>
                </a:solidFill>
                <a:latin typeface="Source Sans Pro"/>
                <a:ea typeface="Source Sans Pro"/>
                <a:cs typeface="Source Sans Pro"/>
                <a:sym typeface="Source Sans Pro"/>
              </a:rPr>
              <a:t>800 to 1300 AD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ct val="108108"/>
              <a:buFont typeface="Roboto"/>
              <a:buNone/>
            </a:pPr>
            <a:r>
              <a:rPr b="0" i="0" lang="en" sz="2800" u="none" cap="none" strike="noStrike">
                <a:solidFill>
                  <a:schemeClr val="dk1"/>
                </a:solidFill>
                <a:latin typeface="Source Sans Pro"/>
                <a:ea typeface="Source Sans Pro"/>
                <a:cs typeface="Source Sans Pro"/>
                <a:sym typeface="Source Sans Pro"/>
              </a:rPr>
              <a:t>Gunpowder is invented in China. This leads rapidly to a primitive firearm, the “fire lance”, the first rocket, known as the “fire arrow”, and primitive bombs under the Song Dynasty (960 to 1279) – new technology partly driven by aggressive neighbors like the Jin Dynasty to the north.</a:t>
            </a:r>
            <a:endParaRPr b="0" i="0" sz="2800" u="none" cap="none" strike="noStrike">
              <a:solidFill>
                <a:schemeClr val="dk1"/>
              </a:solidFill>
              <a:latin typeface="Source Sans Pro"/>
              <a:ea typeface="Source Sans Pro"/>
              <a:cs typeface="Source Sans Pro"/>
              <a:sym typeface="Source Sans Pro"/>
            </a:endParaRPr>
          </a:p>
        </p:txBody>
      </p:sp>
      <p:pic>
        <p:nvPicPr>
          <p:cNvPr descr="Who Invented the First Gun? | HowStuffWorks" id="271" name="Google Shape;271;g23c65487e14_10_69"/>
          <p:cNvPicPr preferRelativeResize="0"/>
          <p:nvPr/>
        </p:nvPicPr>
        <p:blipFill rotWithShape="1">
          <a:blip r:embed="rId3">
            <a:alphaModFix/>
          </a:blip>
          <a:srcRect b="0" l="0" r="0" t="0"/>
          <a:stretch/>
        </p:blipFill>
        <p:spPr>
          <a:xfrm>
            <a:off x="5132832" y="3178277"/>
            <a:ext cx="3339626" cy="187854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g27530e3e17c_1_5"/>
          <p:cNvSpPr txBox="1"/>
          <p:nvPr>
            <p:ph type="ctrTitle"/>
          </p:nvPr>
        </p:nvSpPr>
        <p:spPr>
          <a:xfrm>
            <a:off x="155850" y="1306975"/>
            <a:ext cx="8832300" cy="2388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If you don't own yourself completely, who else owns you?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23c65487e14_10_76"/>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Brief History of Weapons</a:t>
            </a:r>
            <a:endParaRPr/>
          </a:p>
        </p:txBody>
      </p:sp>
      <p:sp>
        <p:nvSpPr>
          <p:cNvPr id="277" name="Google Shape;277;g23c65487e14_10_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278" name="Google Shape;278;g23c65487e14_10_76"/>
          <p:cNvSpPr txBox="1"/>
          <p:nvPr/>
        </p:nvSpPr>
        <p:spPr>
          <a:xfrm>
            <a:off x="306938" y="877062"/>
            <a:ext cx="8439870" cy="2438399"/>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fontScale="92500" lnSpcReduction="20000"/>
          </a:bodyPr>
          <a:lstStyle/>
          <a:p>
            <a:pPr indent="0" lvl="0" marL="0" marR="0" rtl="0" algn="l">
              <a:lnSpc>
                <a:spcPct val="100000"/>
              </a:lnSpc>
              <a:spcBef>
                <a:spcPts val="0"/>
              </a:spcBef>
              <a:spcAft>
                <a:spcPts val="0"/>
              </a:spcAft>
              <a:buClr>
                <a:schemeClr val="dk1"/>
              </a:buClr>
              <a:buSzPct val="108108"/>
              <a:buFont typeface="Roboto"/>
              <a:buNone/>
            </a:pPr>
            <a:r>
              <a:rPr b="0" i="0" lang="en" sz="2800" u="none" cap="none" strike="noStrike">
                <a:solidFill>
                  <a:schemeClr val="dk1"/>
                </a:solidFill>
                <a:latin typeface="Source Sans Pro"/>
                <a:ea typeface="Source Sans Pro"/>
                <a:cs typeface="Source Sans Pro"/>
                <a:sym typeface="Source Sans Pro"/>
              </a:rPr>
              <a:t>1368 to 1644</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ct val="108108"/>
              <a:buFont typeface="Roboto"/>
              <a:buNone/>
            </a:pPr>
            <a:r>
              <a:rPr b="0" i="0" lang="en" sz="2800" u="none" cap="none" strike="noStrike">
                <a:solidFill>
                  <a:schemeClr val="dk1"/>
                </a:solidFill>
                <a:latin typeface="Source Sans Pro"/>
                <a:ea typeface="Source Sans Pro"/>
                <a:cs typeface="Source Sans Pro"/>
                <a:sym typeface="Source Sans Pro"/>
              </a:rPr>
              <a:t>China’s Ming Dynasty drives firearms technology forwards. Developments include the matchlock, which eliminates the need to fire a gun with a hand-held match; the musket; and the naval mine. The dynasty’s new technologies are eventually collected in the Huolongjing: a treatise on warfare by Jiao Yu and Liu Ji.</a:t>
            </a:r>
            <a:endParaRPr b="0" i="0" sz="2800" u="none" cap="none" strike="noStrike">
              <a:solidFill>
                <a:schemeClr val="dk1"/>
              </a:solidFill>
              <a:latin typeface="Source Sans Pro"/>
              <a:ea typeface="Source Sans Pro"/>
              <a:cs typeface="Source Sans Pro"/>
              <a:sym typeface="Source Sans Pro"/>
            </a:endParaRPr>
          </a:p>
        </p:txBody>
      </p:sp>
      <p:pic>
        <p:nvPicPr>
          <p:cNvPr id="279" name="Google Shape;279;g23c65487e14_10_76"/>
          <p:cNvPicPr preferRelativeResize="0"/>
          <p:nvPr/>
        </p:nvPicPr>
        <p:blipFill rotWithShape="1">
          <a:blip r:embed="rId3">
            <a:alphaModFix/>
          </a:blip>
          <a:srcRect b="0" l="0" r="0" t="0"/>
          <a:stretch/>
        </p:blipFill>
        <p:spPr>
          <a:xfrm>
            <a:off x="5438775" y="3051127"/>
            <a:ext cx="3143250" cy="18764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g23c65487e14_10_83"/>
          <p:cNvSpPr txBox="1"/>
          <p:nvPr>
            <p:ph type="title"/>
          </p:nvPr>
        </p:nvSpPr>
        <p:spPr>
          <a:xfrm>
            <a:off x="311700" y="1333986"/>
            <a:ext cx="8520600" cy="841800"/>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
              <a:t>What’s the point?</a:t>
            </a:r>
            <a:endParaRPr/>
          </a:p>
        </p:txBody>
      </p:sp>
      <p:sp>
        <p:nvSpPr>
          <p:cNvPr id="285" name="Google Shape;285;g23c65487e14_10_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286" name="Google Shape;286;g23c65487e14_10_83"/>
          <p:cNvSpPr txBox="1"/>
          <p:nvPr/>
        </p:nvSpPr>
        <p:spPr>
          <a:xfrm>
            <a:off x="311700" y="2333730"/>
            <a:ext cx="8520600" cy="841800"/>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chemeClr val="dk1"/>
              </a:buClr>
              <a:buSzPts val="3600"/>
              <a:buFont typeface="Roboto"/>
              <a:buNone/>
            </a:pPr>
            <a:r>
              <a:rPr b="1" i="0" lang="en" sz="3600" u="none" cap="none" strike="noStrike">
                <a:solidFill>
                  <a:schemeClr val="dk1"/>
                </a:solidFill>
                <a:latin typeface="Roboto"/>
                <a:ea typeface="Roboto"/>
                <a:cs typeface="Roboto"/>
                <a:sym typeface="Roboto"/>
              </a:rPr>
              <a:t>Weapons are as old as society itself.</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23c65487e14_10_89"/>
          <p:cNvSpPr txBox="1"/>
          <p:nvPr>
            <p:ph type="title"/>
          </p:nvPr>
        </p:nvSpPr>
        <p:spPr>
          <a:xfrm>
            <a:off x="311700" y="1333986"/>
            <a:ext cx="8520600" cy="2844314"/>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
              <a:t>Historic Examples of </a:t>
            </a:r>
            <a:br>
              <a:rPr lang="en"/>
            </a:br>
            <a:r>
              <a:rPr lang="en"/>
              <a:t>Gun Control Advocates</a:t>
            </a:r>
            <a:endParaRPr/>
          </a:p>
        </p:txBody>
      </p:sp>
      <p:sp>
        <p:nvSpPr>
          <p:cNvPr id="292" name="Google Shape;292;g23c65487e14_10_8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23c65487e14_10_94"/>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Joseph Stalin</a:t>
            </a:r>
            <a:endParaRPr/>
          </a:p>
        </p:txBody>
      </p:sp>
      <p:sp>
        <p:nvSpPr>
          <p:cNvPr id="298" name="Google Shape;298;g23c65487e14_10_9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299" name="Google Shape;299;g23c65487e14_10_94"/>
          <p:cNvSpPr txBox="1"/>
          <p:nvPr/>
        </p:nvSpPr>
        <p:spPr>
          <a:xfrm>
            <a:off x="3243072" y="1352550"/>
            <a:ext cx="5625804" cy="2438399"/>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a:bodyPr>
          <a:lstStyle/>
          <a:p>
            <a:pPr indent="0" lvl="0" marL="0" marR="0" rtl="0" algn="l">
              <a:lnSpc>
                <a:spcPct val="100000"/>
              </a:lnSpc>
              <a:spcBef>
                <a:spcPts val="0"/>
              </a:spcBef>
              <a:spcAft>
                <a:spcPts val="0"/>
              </a:spcAft>
              <a:buClr>
                <a:schemeClr val="dk1"/>
              </a:buClr>
              <a:buSzPts val="2800"/>
              <a:buFont typeface="Roboto"/>
              <a:buNone/>
            </a:pPr>
            <a:r>
              <a:rPr b="0" i="0" lang="en" sz="2800" u="none" cap="none" strike="noStrike">
                <a:solidFill>
                  <a:schemeClr val="dk1"/>
                </a:solidFill>
                <a:latin typeface="Source Sans Pro"/>
                <a:ea typeface="Source Sans Pro"/>
                <a:cs typeface="Source Sans Pro"/>
                <a:sym typeface="Source Sans Pro"/>
              </a:rPr>
              <a:t>In 1929 the former Soviet Union established gun control and as a result Stalin's government killed 40 million Soviets.</a:t>
            </a:r>
            <a:endParaRPr b="0" i="0" sz="1400" u="none" cap="none" strike="noStrike">
              <a:solidFill>
                <a:srgbClr val="000000"/>
              </a:solidFill>
              <a:latin typeface="Arial"/>
              <a:ea typeface="Arial"/>
              <a:cs typeface="Arial"/>
              <a:sym typeface="Arial"/>
            </a:endParaRPr>
          </a:p>
        </p:txBody>
      </p:sp>
      <p:pic>
        <p:nvPicPr>
          <p:cNvPr descr="Joseph Stalin" id="300" name="Google Shape;300;g23c65487e14_10_94"/>
          <p:cNvPicPr preferRelativeResize="0"/>
          <p:nvPr/>
        </p:nvPicPr>
        <p:blipFill rotWithShape="1">
          <a:blip r:embed="rId3">
            <a:alphaModFix/>
          </a:blip>
          <a:srcRect b="0" l="0" r="0" t="0"/>
          <a:stretch/>
        </p:blipFill>
        <p:spPr>
          <a:xfrm>
            <a:off x="275124" y="1381124"/>
            <a:ext cx="2857500" cy="2381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23c65487e14_10_101"/>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1" i="0" lang="en" u="sng" strike="noStrike">
                <a:solidFill>
                  <a:srgbClr val="2F2020"/>
                </a:solidFill>
                <a:latin typeface="Helvetica Neue"/>
                <a:ea typeface="Helvetica Neue"/>
                <a:cs typeface="Helvetica Neue"/>
                <a:sym typeface="Helvetica Neue"/>
                <a:hlinkClick r:id="rId3">
                  <a:extLst>
                    <a:ext uri="{A12FA001-AC4F-418D-AE19-62706E023703}">
                      <ahyp:hlinkClr val="tx"/>
                    </a:ext>
                  </a:extLst>
                </a:hlinkClick>
              </a:rPr>
              <a:t>Mao Zedong</a:t>
            </a:r>
            <a:endParaRPr/>
          </a:p>
        </p:txBody>
      </p:sp>
      <p:sp>
        <p:nvSpPr>
          <p:cNvPr id="306" name="Google Shape;306;g23c65487e14_10_10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307" name="Google Shape;307;g23c65487e14_10_101"/>
          <p:cNvSpPr txBox="1"/>
          <p:nvPr/>
        </p:nvSpPr>
        <p:spPr>
          <a:xfrm>
            <a:off x="3243072" y="1352550"/>
            <a:ext cx="5625804" cy="2438399"/>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fontScale="40000" lnSpcReduction="20000"/>
          </a:bodyPr>
          <a:lstStyle/>
          <a:p>
            <a:pPr indent="0" lvl="0" marL="0" marR="0" rtl="0" algn="l">
              <a:lnSpc>
                <a:spcPct val="100000"/>
              </a:lnSpc>
              <a:spcBef>
                <a:spcPts val="0"/>
              </a:spcBef>
              <a:spcAft>
                <a:spcPts val="0"/>
              </a:spcAft>
              <a:buClr>
                <a:schemeClr val="dk1"/>
              </a:buClr>
              <a:buSzPct val="250000"/>
              <a:buFont typeface="Roboto"/>
              <a:buNone/>
            </a:pPr>
            <a:r>
              <a:rPr b="0" i="0" lang="en" sz="2800" u="none" cap="none" strike="noStrike">
                <a:solidFill>
                  <a:schemeClr val="dk1"/>
                </a:solidFill>
                <a:latin typeface="Source Sans Pro"/>
                <a:ea typeface="Source Sans Pro"/>
                <a:cs typeface="Source Sans Pro"/>
                <a:sym typeface="Source Sans Pro"/>
              </a:rPr>
              <a:t>“All political power comes from the barrel of a gun. The Communist Party must command all the guns; that way, no guns can ever be used to command the party.”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ct val="250000"/>
              <a:buFont typeface="Roboto"/>
              <a:buNone/>
            </a:pPr>
            <a:r>
              <a:t/>
            </a:r>
            <a:endParaRPr b="0" i="0" sz="2800" u="none" cap="none" strike="noStrike">
              <a:solidFill>
                <a:schemeClr val="dk1"/>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chemeClr val="dk1"/>
              </a:buClr>
              <a:buSzPct val="250000"/>
              <a:buFont typeface="Roboto"/>
              <a:buNone/>
            </a:pPr>
            <a:r>
              <a:rPr b="0" i="0" lang="en" sz="2800" u="none" cap="none" strike="noStrike">
                <a:solidFill>
                  <a:schemeClr val="dk1"/>
                </a:solidFill>
                <a:latin typeface="Source Sans Pro"/>
                <a:ea typeface="Source Sans Pro"/>
                <a:cs typeface="Source Sans Pro"/>
                <a:sym typeface="Source Sans Pro"/>
              </a:rPr>
              <a:t>The quote was from Mao Zedong, founder of Communist China. Mao’s first act after gaining complete control of China in 1949 was to take away all guns from the population. It was a policy he began in 1935 as he took over each rural province. Anyone found with a gun post-confiscation was executed.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ct val="250000"/>
              <a:buFont typeface="Roboto"/>
              <a:buNone/>
            </a:pPr>
            <a:r>
              <a:t/>
            </a:r>
            <a:endParaRPr b="0" i="0" sz="2800" u="none" cap="none" strike="noStrike">
              <a:solidFill>
                <a:schemeClr val="dk1"/>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chemeClr val="dk1"/>
              </a:buClr>
              <a:buSzPct val="250000"/>
              <a:buFont typeface="Roboto"/>
              <a:buNone/>
            </a:pPr>
            <a:r>
              <a:rPr b="0" i="0" lang="en" sz="2800" u="none" cap="none" strike="noStrike">
                <a:solidFill>
                  <a:schemeClr val="dk1"/>
                </a:solidFill>
                <a:latin typeface="Source Sans Pro"/>
                <a:ea typeface="Source Sans Pro"/>
                <a:cs typeface="Source Sans Pro"/>
                <a:sym typeface="Source Sans Pro"/>
              </a:rPr>
              <a:t>An estimated 65 million Chinese died as a result of Mao’s repeated, merciless attempts to create a new “socialist” China. Anyone who got in his way was done away with—by execution, imprisonment, or forced famine.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ct val="250000"/>
              <a:buFont typeface="Roboto"/>
              <a:buNone/>
            </a:pPr>
            <a:r>
              <a:t/>
            </a:r>
            <a:endParaRPr b="0" i="0" sz="2800" u="none" cap="none" strike="noStrike">
              <a:solidFill>
                <a:schemeClr val="dk1"/>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chemeClr val="dk1"/>
              </a:buClr>
              <a:buSzPct val="250000"/>
              <a:buFont typeface="Roboto"/>
              <a:buNone/>
            </a:pPr>
            <a:r>
              <a:rPr b="0" i="0" lang="en" sz="2800" u="none" cap="none" strike="noStrike">
                <a:solidFill>
                  <a:schemeClr val="dk1"/>
                </a:solidFill>
                <a:latin typeface="Source Sans Pro"/>
                <a:ea typeface="Source Sans Pro"/>
                <a:cs typeface="Source Sans Pro"/>
                <a:sym typeface="Source Sans Pro"/>
              </a:rPr>
              <a:t>Mao killed more people than either Stalin or Hitler during World War II. And it all began after he took away the guns.</a:t>
            </a:r>
            <a:endParaRPr b="0" i="0" sz="1400" u="none" cap="none" strike="noStrike">
              <a:solidFill>
                <a:srgbClr val="000000"/>
              </a:solidFill>
              <a:latin typeface="Arial"/>
              <a:ea typeface="Arial"/>
              <a:cs typeface="Arial"/>
              <a:sym typeface="Arial"/>
            </a:endParaRPr>
          </a:p>
        </p:txBody>
      </p:sp>
      <p:pic>
        <p:nvPicPr>
          <p:cNvPr descr="Mao Zedong" id="308" name="Google Shape;308;g23c65487e14_10_101"/>
          <p:cNvPicPr preferRelativeResize="0"/>
          <p:nvPr/>
        </p:nvPicPr>
        <p:blipFill rotWithShape="1">
          <a:blip r:embed="rId4">
            <a:alphaModFix/>
          </a:blip>
          <a:srcRect b="0" l="0" r="0" t="0"/>
          <a:stretch/>
        </p:blipFill>
        <p:spPr>
          <a:xfrm>
            <a:off x="275124" y="1409699"/>
            <a:ext cx="2857500" cy="23812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g23c65487e14_10_108"/>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u="sng">
                <a:solidFill>
                  <a:srgbClr val="2F2020"/>
                </a:solidFill>
                <a:latin typeface="Helvetica Neue"/>
                <a:ea typeface="Helvetica Neue"/>
                <a:cs typeface="Helvetica Neue"/>
                <a:sym typeface="Helvetica Neue"/>
                <a:hlinkClick r:id="rId3">
                  <a:extLst>
                    <a:ext uri="{A12FA001-AC4F-418D-AE19-62706E023703}">
                      <ahyp:hlinkClr val="tx"/>
                    </a:ext>
                  </a:extLst>
                </a:hlinkClick>
              </a:rPr>
              <a:t>Adolf Hitler</a:t>
            </a:r>
            <a:endParaRPr/>
          </a:p>
        </p:txBody>
      </p:sp>
      <p:sp>
        <p:nvSpPr>
          <p:cNvPr id="314" name="Google Shape;314;g23c65487e14_10_10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315" name="Google Shape;315;g23c65487e14_10_108"/>
          <p:cNvSpPr txBox="1"/>
          <p:nvPr/>
        </p:nvSpPr>
        <p:spPr>
          <a:xfrm>
            <a:off x="3243072" y="1000124"/>
            <a:ext cx="5625804" cy="3279776"/>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fontScale="55000" lnSpcReduction="20000"/>
          </a:bodyPr>
          <a:lstStyle/>
          <a:p>
            <a:pPr indent="0" lvl="0" marL="0" marR="0" rtl="0" algn="l">
              <a:lnSpc>
                <a:spcPct val="100000"/>
              </a:lnSpc>
              <a:spcBef>
                <a:spcPts val="0"/>
              </a:spcBef>
              <a:spcAft>
                <a:spcPts val="0"/>
              </a:spcAft>
              <a:buClr>
                <a:schemeClr val="dk1"/>
              </a:buClr>
              <a:buSzPct val="181818"/>
              <a:buFont typeface="Roboto"/>
              <a:buNone/>
            </a:pPr>
            <a:r>
              <a:rPr b="1" i="0" lang="en" sz="2800" u="none" cap="none" strike="noStrike">
                <a:solidFill>
                  <a:schemeClr val="dk1"/>
                </a:solidFill>
                <a:latin typeface="Roboto"/>
                <a:ea typeface="Roboto"/>
                <a:cs typeface="Roboto"/>
                <a:sym typeface="Roboto"/>
              </a:rPr>
              <a:t>In Germany, Jewish extermination began with the Nazi Weapon Law of 1938, signed by Adolph Hitler, that required police permission of ownership of a handgun. All firearms had to be registered. Germans who enjoyed using bolt-action rifles for target practice were told to join the Wehrmacht if they wished to shoot "military" rifles.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ct val="181818"/>
              <a:buFont typeface="Roboto"/>
              <a:buNone/>
            </a:pPr>
            <a:r>
              <a:rPr b="1" i="0" lang="en" sz="2800" u="none" cap="none" strike="noStrike">
                <a:solidFill>
                  <a:schemeClr val="dk1"/>
                </a:solidFill>
                <a:latin typeface="Roboto"/>
                <a:ea typeface="Roboto"/>
                <a:cs typeface="Roboto"/>
                <a:sym typeface="Roboto"/>
              </a:rPr>
              <a:t>The Nazis also enacted the "Regulations against Jews' possession of weapons" within the days of Kristallnacht-the "night of broken glass"-when stormtroopers attacked synagogues and Jews throughout Germany.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ct val="181818"/>
              <a:buFont typeface="Roboto"/>
              <a:buNone/>
            </a:pPr>
            <a:r>
              <a:rPr b="1" i="0" lang="en" sz="2800" u="none" cap="none" strike="noStrike">
                <a:solidFill>
                  <a:schemeClr val="dk1"/>
                </a:solidFill>
                <a:latin typeface="Roboto"/>
                <a:ea typeface="Roboto"/>
                <a:cs typeface="Roboto"/>
                <a:sym typeface="Roboto"/>
              </a:rPr>
              <a:t>Firearms registration lists, moreover, were used to identify gun owners. When the SS arrived, more than the gun would disappear. The owner would never to be seen again. These policies were promulgated in every country conquered by Hitler, and with the same results. </a:t>
            </a:r>
            <a:endParaRPr b="0" i="0" sz="2800" u="none" cap="none" strike="noStrike">
              <a:solidFill>
                <a:schemeClr val="dk1"/>
              </a:solidFill>
              <a:latin typeface="Source Sans Pro"/>
              <a:ea typeface="Source Sans Pro"/>
              <a:cs typeface="Source Sans Pro"/>
              <a:sym typeface="Source Sans Pro"/>
            </a:endParaRPr>
          </a:p>
        </p:txBody>
      </p:sp>
      <p:pic>
        <p:nvPicPr>
          <p:cNvPr descr="Adolf Hitler - Wikipedia" id="316" name="Google Shape;316;g23c65487e14_10_108"/>
          <p:cNvPicPr preferRelativeResize="0"/>
          <p:nvPr/>
        </p:nvPicPr>
        <p:blipFill rotWithShape="1">
          <a:blip r:embed="rId4">
            <a:alphaModFix/>
          </a:blip>
          <a:srcRect b="0" l="0" r="0" t="0"/>
          <a:stretch/>
        </p:blipFill>
        <p:spPr>
          <a:xfrm>
            <a:off x="311700" y="1176336"/>
            <a:ext cx="2095500" cy="27908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g23c65487e14_10_115"/>
          <p:cNvSpPr txBox="1"/>
          <p:nvPr>
            <p:ph type="title"/>
          </p:nvPr>
        </p:nvSpPr>
        <p:spPr>
          <a:xfrm>
            <a:off x="311700" y="1333986"/>
            <a:ext cx="8520600" cy="841800"/>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
              <a:t>What’s the point?</a:t>
            </a:r>
            <a:endParaRPr/>
          </a:p>
        </p:txBody>
      </p:sp>
      <p:sp>
        <p:nvSpPr>
          <p:cNvPr id="322" name="Google Shape;322;g23c65487e14_10_1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323" name="Google Shape;323;g23c65487e14_10_115"/>
          <p:cNvSpPr txBox="1"/>
          <p:nvPr/>
        </p:nvSpPr>
        <p:spPr>
          <a:xfrm>
            <a:off x="311700" y="2333730"/>
            <a:ext cx="8520600" cy="841800"/>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chemeClr val="dk1"/>
              </a:buClr>
              <a:buSzPts val="3600"/>
              <a:buFont typeface="Roboto"/>
              <a:buNone/>
            </a:pPr>
            <a:r>
              <a:rPr b="1" i="0" lang="en" sz="3600" u="none" cap="none" strike="noStrike">
                <a:solidFill>
                  <a:schemeClr val="dk1"/>
                </a:solidFill>
                <a:latin typeface="Roboto"/>
                <a:ea typeface="Roboto"/>
                <a:cs typeface="Roboto"/>
                <a:sym typeface="Roboto"/>
              </a:rPr>
              <a:t>Gun Control is a Dictator’s Best Friend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g23c65487e14_10_121"/>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Historic Examples of Gun Control in the United States.</a:t>
            </a:r>
            <a:endParaRPr/>
          </a:p>
        </p:txBody>
      </p:sp>
      <p:sp>
        <p:nvSpPr>
          <p:cNvPr id="329" name="Google Shape;329;g23c65487e14_10_1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fontScale="85000" lnSpcReduction="20000"/>
          </a:bodyPr>
          <a:lstStyle/>
          <a:p>
            <a:pPr indent="-228600" lvl="0" marL="457200" rtl="0" algn="l">
              <a:lnSpc>
                <a:spcPct val="115000"/>
              </a:lnSpc>
              <a:spcBef>
                <a:spcPts val="0"/>
              </a:spcBef>
              <a:spcAft>
                <a:spcPts val="0"/>
              </a:spcAft>
              <a:buSzPct val="117647"/>
              <a:buNone/>
            </a:pPr>
            <a:r>
              <a:t/>
            </a:r>
            <a:endParaRPr/>
          </a:p>
          <a:p>
            <a:pPr indent="-342900" lvl="0" marL="457200" rtl="0" algn="l">
              <a:lnSpc>
                <a:spcPct val="115000"/>
              </a:lnSpc>
              <a:spcBef>
                <a:spcPts val="0"/>
              </a:spcBef>
              <a:spcAft>
                <a:spcPts val="0"/>
              </a:spcAft>
              <a:buSzPct val="117647"/>
              <a:buChar char="●"/>
            </a:pPr>
            <a:r>
              <a:rPr lang="en"/>
              <a:t>A Florida statute enacted in 1825 empowered white citizen patrols to “enter into all Negro houses and suspected places,” search for weapons, and “lawfully seize and take away all such arms, weapons, and ammunition.”</a:t>
            </a:r>
            <a:endParaRPr/>
          </a:p>
          <a:p>
            <a:pPr indent="-342900" lvl="0" marL="457200" rtl="0" algn="l">
              <a:lnSpc>
                <a:spcPct val="115000"/>
              </a:lnSpc>
              <a:spcBef>
                <a:spcPts val="0"/>
              </a:spcBef>
              <a:spcAft>
                <a:spcPts val="0"/>
              </a:spcAft>
              <a:buSzPct val="117647"/>
              <a:buChar char="●"/>
            </a:pPr>
            <a:r>
              <a:rPr lang="en"/>
              <a:t>In 1831, the Maryland legislature passed a law banning free Black residents from carrying arms.</a:t>
            </a:r>
            <a:endParaRPr/>
          </a:p>
          <a:p>
            <a:pPr indent="-342900" lvl="0" marL="457200" rtl="0" algn="l">
              <a:lnSpc>
                <a:spcPct val="115000"/>
              </a:lnSpc>
              <a:spcBef>
                <a:spcPts val="0"/>
              </a:spcBef>
              <a:spcAft>
                <a:spcPts val="0"/>
              </a:spcAft>
              <a:buSzPct val="117647"/>
              <a:buChar char="●"/>
            </a:pPr>
            <a:r>
              <a:rPr lang="en"/>
              <a:t>The Tennessee constitution — which had formerly guaranteed gun rights to “the freemen of this State” — was amended in 1834 to restrict those rights only to “the free white men of this State.”</a:t>
            </a:r>
            <a:endParaRPr/>
          </a:p>
          <a:p>
            <a:pPr indent="-342900" lvl="0" marL="457200" rtl="0" algn="l">
              <a:lnSpc>
                <a:spcPct val="115000"/>
              </a:lnSpc>
              <a:spcBef>
                <a:spcPts val="0"/>
              </a:spcBef>
              <a:spcAft>
                <a:spcPts val="0"/>
              </a:spcAft>
              <a:buSzPct val="117647"/>
              <a:buChar char="●"/>
            </a:pPr>
            <a:r>
              <a:rPr lang="en"/>
              <a:t>After the Civil War, racists continued to use gun control as a tool of white supremacy. A common provision of the postwar Black Codes adopted by Southern states made it illegal for the freedmen to possess firearms. To enforce those laws, white men assembled posses to intimidate Black communities in the South and ensure they weren’t armed. The most notorious of those gun-control posses called itself the Ku Klux Klan.</a:t>
            </a:r>
            <a:endParaRPr/>
          </a:p>
          <a:p>
            <a:pPr indent="-228600" lvl="0" marL="457200" rtl="0" algn="l">
              <a:lnSpc>
                <a:spcPct val="115000"/>
              </a:lnSpc>
              <a:spcBef>
                <a:spcPts val="0"/>
              </a:spcBef>
              <a:spcAft>
                <a:spcPts val="0"/>
              </a:spcAft>
              <a:buSzPct val="117647"/>
              <a:buNone/>
            </a:pPr>
            <a:r>
              <a:t/>
            </a:r>
            <a:endParaRPr/>
          </a:p>
        </p:txBody>
      </p:sp>
      <p:sp>
        <p:nvSpPr>
          <p:cNvPr id="330" name="Google Shape;330;g23c65487e14_10_1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g23c65487e14_10_127"/>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u="sng">
                <a:solidFill>
                  <a:srgbClr val="2F2020"/>
                </a:solidFill>
                <a:latin typeface="Helvetica Neue"/>
                <a:ea typeface="Helvetica Neue"/>
                <a:cs typeface="Helvetica Neue"/>
                <a:sym typeface="Helvetica Neue"/>
                <a:hlinkClick r:id="rId3">
                  <a:extLst>
                    <a:ext uri="{A12FA001-AC4F-418D-AE19-62706E023703}">
                      <ahyp:hlinkClr val="tx"/>
                    </a:ext>
                  </a:extLst>
                </a:hlinkClick>
              </a:rPr>
              <a:t>Lysander Spooner</a:t>
            </a:r>
            <a:endParaRPr/>
          </a:p>
        </p:txBody>
      </p:sp>
      <p:sp>
        <p:nvSpPr>
          <p:cNvPr id="336" name="Google Shape;336;g23c65487e14_10_1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337" name="Google Shape;337;g23c65487e14_10_127"/>
          <p:cNvSpPr txBox="1"/>
          <p:nvPr/>
        </p:nvSpPr>
        <p:spPr>
          <a:xfrm>
            <a:off x="3014472" y="1017725"/>
            <a:ext cx="5625804" cy="3279776"/>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fontScale="77500" lnSpcReduction="20000"/>
          </a:bodyPr>
          <a:lstStyle/>
          <a:p>
            <a:pPr indent="0" lvl="0" marL="0" marR="0" rtl="0" algn="l">
              <a:lnSpc>
                <a:spcPct val="100000"/>
              </a:lnSpc>
              <a:spcBef>
                <a:spcPts val="0"/>
              </a:spcBef>
              <a:spcAft>
                <a:spcPts val="0"/>
              </a:spcAft>
              <a:buClr>
                <a:schemeClr val="dk1"/>
              </a:buClr>
              <a:buSzPct val="129032"/>
              <a:buFont typeface="Roboto"/>
              <a:buNone/>
            </a:pPr>
            <a:r>
              <a:rPr b="1" i="0" lang="en" sz="2800" u="none" cap="none" strike="noStrike">
                <a:solidFill>
                  <a:schemeClr val="dk1"/>
                </a:solidFill>
                <a:latin typeface="Roboto"/>
                <a:ea typeface="Roboto"/>
                <a:cs typeface="Roboto"/>
                <a:sym typeface="Roboto"/>
              </a:rPr>
              <a:t>Lysander Spooner, argued that ratification of the Second Amendment had made slavery itself unconstitutional. “This right of a man ‘to keep and bear arms,’ is a right palpably inconsistent with the idea of his being a slave,” wrote Spooner in 1860. The constitutional right to keep arms, he pointed out, “implies the constitutional right to use them, if need be, for the defense of one’s liberty or life.”</a:t>
            </a:r>
            <a:endParaRPr b="0" i="0" sz="2800" u="none" cap="none" strike="noStrike">
              <a:solidFill>
                <a:schemeClr val="dk1"/>
              </a:solidFill>
              <a:latin typeface="Source Sans Pro"/>
              <a:ea typeface="Source Sans Pro"/>
              <a:cs typeface="Source Sans Pro"/>
              <a:sym typeface="Source Sans Pro"/>
            </a:endParaRPr>
          </a:p>
        </p:txBody>
      </p:sp>
      <p:pic>
        <p:nvPicPr>
          <p:cNvPr descr="Piedra Papel Libros" id="338" name="Google Shape;338;g23c65487e14_10_127"/>
          <p:cNvPicPr preferRelativeResize="0"/>
          <p:nvPr/>
        </p:nvPicPr>
        <p:blipFill rotWithShape="1">
          <a:blip r:embed="rId4">
            <a:alphaModFix/>
          </a:blip>
          <a:srcRect b="0" l="0" r="0" t="0"/>
          <a:stretch/>
        </p:blipFill>
        <p:spPr>
          <a:xfrm>
            <a:off x="477854" y="1015607"/>
            <a:ext cx="2344594" cy="321204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23c65487e14_10_134"/>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Conclusion</a:t>
            </a:r>
            <a:endParaRPr/>
          </a:p>
        </p:txBody>
      </p:sp>
      <p:sp>
        <p:nvSpPr>
          <p:cNvPr id="344" name="Google Shape;344;g23c65487e14_10_13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Firearm ownership is merely an evolution of the spears that our species started with over 400,000 years ago.</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Governments always use weapon restrictions against their citizens.</a:t>
            </a:r>
            <a:endParaRPr/>
          </a:p>
          <a:p>
            <a:pPr indent="0" lvl="0" marL="1143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Firearm ownership levels the playing field between oppressor and the oppressed.</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Without the presence of weapons, protesting is merely whining.</a:t>
            </a:r>
            <a:endParaRPr/>
          </a:p>
          <a:p>
            <a:pPr indent="-228600" lvl="0" marL="457200" rtl="0" algn="l">
              <a:lnSpc>
                <a:spcPct val="115000"/>
              </a:lnSpc>
              <a:spcBef>
                <a:spcPts val="0"/>
              </a:spcBef>
              <a:spcAft>
                <a:spcPts val="0"/>
              </a:spcAft>
              <a:buSzPts val="1800"/>
              <a:buNone/>
            </a:pPr>
            <a:r>
              <a:t/>
            </a:r>
            <a:endParaRPr/>
          </a:p>
          <a:p>
            <a:pPr indent="-228600" lvl="0" marL="457200" rtl="0" algn="l">
              <a:lnSpc>
                <a:spcPct val="115000"/>
              </a:lnSpc>
              <a:spcBef>
                <a:spcPts val="0"/>
              </a:spcBef>
              <a:spcAft>
                <a:spcPts val="0"/>
              </a:spcAft>
              <a:buSzPts val="1800"/>
              <a:buNone/>
            </a:pPr>
            <a:r>
              <a:t/>
            </a:r>
            <a:endParaRPr/>
          </a:p>
        </p:txBody>
      </p:sp>
      <p:sp>
        <p:nvSpPr>
          <p:cNvPr id="345" name="Google Shape;345;g23c65487e14_10_1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g27530e3e17c_1_9"/>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Self-Ownership</a:t>
            </a:r>
            <a:endParaRPr/>
          </a:p>
        </p:txBody>
      </p:sp>
      <p:sp>
        <p:nvSpPr>
          <p:cNvPr id="88" name="Google Shape;88;g27530e3e17c_1_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pSp>
        <p:nvGrpSpPr>
          <p:cNvPr id="89" name="Google Shape;89;g27530e3e17c_1_9"/>
          <p:cNvGrpSpPr/>
          <p:nvPr/>
        </p:nvGrpSpPr>
        <p:grpSpPr>
          <a:xfrm>
            <a:off x="457200" y="1281850"/>
            <a:ext cx="8229600" cy="1417500"/>
            <a:chOff x="311700" y="1281850"/>
            <a:chExt cx="8229600" cy="1417500"/>
          </a:xfrm>
        </p:grpSpPr>
        <p:sp>
          <p:nvSpPr>
            <p:cNvPr id="90" name="Google Shape;90;g27530e3e17c_1_9"/>
            <p:cNvSpPr/>
            <p:nvPr/>
          </p:nvSpPr>
          <p:spPr>
            <a:xfrm>
              <a:off x="311700" y="1281850"/>
              <a:ext cx="8229600" cy="13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g27530e3e17c_1_9"/>
            <p:cNvSpPr/>
            <p:nvPr/>
          </p:nvSpPr>
          <p:spPr>
            <a:xfrm>
              <a:off x="311700" y="1281850"/>
              <a:ext cx="1371600" cy="1371600"/>
            </a:xfrm>
            <a:prstGeom prst="halfFrame">
              <a:avLst>
                <a:gd fmla="val 33333" name="adj1"/>
                <a:gd fmla="val 33333" name="adj2"/>
              </a:avLst>
            </a:prstGeom>
            <a:solidFill>
              <a:schemeClr val="dk1"/>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g27530e3e17c_1_9"/>
            <p:cNvSpPr/>
            <p:nvPr/>
          </p:nvSpPr>
          <p:spPr>
            <a:xfrm>
              <a:off x="540300" y="1510450"/>
              <a:ext cx="914400" cy="914400"/>
            </a:xfrm>
            <a:prstGeom prst="ellipse">
              <a:avLst/>
            </a:prstGeom>
            <a:solidFill>
              <a:schemeClr val="accent3"/>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3" name="Google Shape;93;g27530e3e17c_1_9"/>
            <p:cNvPicPr preferRelativeResize="0"/>
            <p:nvPr/>
          </p:nvPicPr>
          <p:blipFill rotWithShape="1">
            <a:blip r:embed="rId3">
              <a:alphaModFix/>
            </a:blip>
            <a:srcRect b="0" l="0" r="0" t="0"/>
            <a:stretch/>
          </p:blipFill>
          <p:spPr>
            <a:xfrm>
              <a:off x="768900" y="1739050"/>
              <a:ext cx="457200" cy="457200"/>
            </a:xfrm>
            <a:prstGeom prst="rect">
              <a:avLst/>
            </a:prstGeom>
            <a:noFill/>
            <a:ln>
              <a:noFill/>
            </a:ln>
            <a:effectLst>
              <a:outerShdw blurRad="57150" rotWithShape="0" algn="bl" dir="5400000" dist="19050">
                <a:srgbClr val="000000">
                  <a:alpha val="49800"/>
                </a:srgbClr>
              </a:outerShdw>
            </a:effectLst>
          </p:spPr>
        </p:pic>
        <p:sp>
          <p:nvSpPr>
            <p:cNvPr id="94" name="Google Shape;94;g27530e3e17c_1_9"/>
            <p:cNvSpPr txBox="1"/>
            <p:nvPr/>
          </p:nvSpPr>
          <p:spPr>
            <a:xfrm>
              <a:off x="1643850" y="1281850"/>
              <a:ext cx="6828600" cy="14175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200"/>
                </a:spcAft>
                <a:buClr>
                  <a:schemeClr val="lt2"/>
                </a:buClr>
                <a:buSzPts val="1100"/>
                <a:buFont typeface="Arial"/>
                <a:buNone/>
              </a:pPr>
              <a:r>
                <a:rPr b="0" i="0" lang="en" sz="1800" u="none" cap="none" strike="noStrike">
                  <a:solidFill>
                    <a:schemeClr val="dk2"/>
                  </a:solidFill>
                  <a:latin typeface="Roboto"/>
                  <a:ea typeface="Roboto"/>
                  <a:cs typeface="Roboto"/>
                  <a:sym typeface="Roboto"/>
                </a:rPr>
                <a:t>The </a:t>
              </a:r>
              <a:r>
                <a:rPr lang="en" sz="1800">
                  <a:solidFill>
                    <a:schemeClr val="dk2"/>
                  </a:solidFill>
                  <a:latin typeface="Roboto"/>
                  <a:ea typeface="Roboto"/>
                  <a:cs typeface="Roboto"/>
                  <a:sym typeface="Roboto"/>
                </a:rPr>
                <a:t>belief</a:t>
              </a:r>
              <a:r>
                <a:rPr b="0" i="0" lang="en" sz="1800" u="none" cap="none" strike="noStrike">
                  <a:solidFill>
                    <a:schemeClr val="dk2"/>
                  </a:solidFill>
                  <a:latin typeface="Roboto"/>
                  <a:ea typeface="Roboto"/>
                  <a:cs typeface="Roboto"/>
                  <a:sym typeface="Roboto"/>
                </a:rPr>
                <a:t> that every person has exclusive ownership and control over </a:t>
              </a:r>
              <a:r>
                <a:rPr lang="en" sz="1800">
                  <a:solidFill>
                    <a:schemeClr val="dk2"/>
                  </a:solidFill>
                  <a:latin typeface="Roboto"/>
                  <a:ea typeface="Roboto"/>
                  <a:cs typeface="Roboto"/>
                  <a:sym typeface="Roboto"/>
                </a:rPr>
                <a:t>your</a:t>
              </a:r>
              <a:r>
                <a:rPr b="0" i="0" lang="en" sz="1800" u="none" cap="none" strike="noStrike">
                  <a:solidFill>
                    <a:schemeClr val="dk2"/>
                  </a:solidFill>
                  <a:latin typeface="Roboto"/>
                  <a:ea typeface="Roboto"/>
                  <a:cs typeface="Roboto"/>
                  <a:sym typeface="Roboto"/>
                </a:rPr>
                <a:t> </a:t>
              </a:r>
              <a:r>
                <a:rPr lang="en" sz="1800">
                  <a:solidFill>
                    <a:schemeClr val="dk2"/>
                  </a:solidFill>
                  <a:latin typeface="Roboto"/>
                  <a:ea typeface="Roboto"/>
                  <a:cs typeface="Roboto"/>
                  <a:sym typeface="Roboto"/>
                </a:rPr>
                <a:t>body</a:t>
              </a:r>
              <a:r>
                <a:rPr b="0" i="0" lang="en" sz="1800" u="none" cap="none" strike="noStrike">
                  <a:solidFill>
                    <a:schemeClr val="dk2"/>
                  </a:solidFill>
                  <a:latin typeface="Roboto"/>
                  <a:ea typeface="Roboto"/>
                  <a:cs typeface="Roboto"/>
                  <a:sym typeface="Roboto"/>
                </a:rPr>
                <a:t>, </a:t>
              </a:r>
              <a:r>
                <a:rPr lang="en" sz="1800">
                  <a:solidFill>
                    <a:schemeClr val="dk2"/>
                  </a:solidFill>
                  <a:latin typeface="Roboto"/>
                  <a:ea typeface="Roboto"/>
                  <a:cs typeface="Roboto"/>
                  <a:sym typeface="Roboto"/>
                </a:rPr>
                <a:t>your</a:t>
              </a:r>
              <a:r>
                <a:rPr b="0" i="0" lang="en" sz="1800" u="none" cap="none" strike="noStrike">
                  <a:solidFill>
                    <a:schemeClr val="dk2"/>
                  </a:solidFill>
                  <a:latin typeface="Roboto"/>
                  <a:ea typeface="Roboto"/>
                  <a:cs typeface="Roboto"/>
                  <a:sym typeface="Roboto"/>
                </a:rPr>
                <a:t> mind, and the</a:t>
              </a:r>
              <a:r>
                <a:rPr lang="en" sz="1800">
                  <a:solidFill>
                    <a:schemeClr val="dk2"/>
                  </a:solidFill>
                  <a:latin typeface="Roboto"/>
                  <a:ea typeface="Roboto"/>
                  <a:cs typeface="Roboto"/>
                  <a:sym typeface="Roboto"/>
                </a:rPr>
                <a:t> fruits of your labor</a:t>
              </a:r>
              <a:r>
                <a:rPr b="0" i="0" lang="en" sz="1800" u="none" cap="none" strike="noStrike">
                  <a:solidFill>
                    <a:schemeClr val="dk2"/>
                  </a:solidFill>
                  <a:latin typeface="Roboto"/>
                  <a:ea typeface="Roboto"/>
                  <a:cs typeface="Roboto"/>
                  <a:sym typeface="Roboto"/>
                </a:rPr>
                <a:t>. Anything less is slavery. </a:t>
              </a:r>
              <a:endParaRPr b="0" i="0" sz="1400" u="none" cap="none" strike="noStrike">
                <a:solidFill>
                  <a:srgbClr val="000000"/>
                </a:solidFill>
                <a:latin typeface="Roboto"/>
                <a:ea typeface="Roboto"/>
                <a:cs typeface="Roboto"/>
                <a:sym typeface="Roboto"/>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2746a5a829d_14_0"/>
          <p:cNvSpPr txBox="1"/>
          <p:nvPr>
            <p:ph type="ctrTitle"/>
          </p:nvPr>
        </p:nvSpPr>
        <p:spPr>
          <a:xfrm>
            <a:off x="311708" y="744575"/>
            <a:ext cx="8520600" cy="2052600"/>
          </a:xfrm>
          <a:prstGeom prst="rect">
            <a:avLst/>
          </a:prstGeom>
          <a:noFill/>
          <a:ln>
            <a:noFill/>
          </a:ln>
          <a:effectLst>
            <a:outerShdw rotWithShape="0" algn="bl" dist="19050">
              <a:schemeClr val="lt2"/>
            </a:outerShdw>
          </a:effectLst>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a:t>The Libertarian </a:t>
            </a:r>
            <a:r>
              <a:rPr lang="en"/>
              <a:t>Perspective</a:t>
            </a:r>
            <a:r>
              <a:rPr lang="en"/>
              <a:t> On Criminal Justice</a:t>
            </a:r>
            <a:endParaRPr/>
          </a:p>
        </p:txBody>
      </p:sp>
      <p:sp>
        <p:nvSpPr>
          <p:cNvPr id="351" name="Google Shape;351;g2746a5a829d_14_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a:t>How libertarian ideas can improve law enforcement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g2746a5a829d_14_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solidFill>
                  <a:srgbClr val="FCFCFC"/>
                </a:solidFill>
              </a:rPr>
              <a:t>‹#›</a:t>
            </a:fld>
            <a:endParaRPr>
              <a:solidFill>
                <a:srgbClr val="FCFCFC"/>
              </a:solidFill>
            </a:endParaRPr>
          </a:p>
        </p:txBody>
      </p:sp>
      <p:grpSp>
        <p:nvGrpSpPr>
          <p:cNvPr id="357" name="Google Shape;357;g2746a5a829d_14_6"/>
          <p:cNvGrpSpPr/>
          <p:nvPr/>
        </p:nvGrpSpPr>
        <p:grpSpPr>
          <a:xfrm>
            <a:off x="220337" y="1281849"/>
            <a:ext cx="8703325" cy="2177100"/>
            <a:chOff x="311700" y="1281849"/>
            <a:chExt cx="8229600" cy="2177100"/>
          </a:xfrm>
        </p:grpSpPr>
        <p:sp>
          <p:nvSpPr>
            <p:cNvPr id="358" name="Google Shape;358;g2746a5a829d_14_6"/>
            <p:cNvSpPr/>
            <p:nvPr/>
          </p:nvSpPr>
          <p:spPr>
            <a:xfrm>
              <a:off x="311700" y="1281849"/>
              <a:ext cx="8229600" cy="2177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9" name="Google Shape;359;g2746a5a829d_14_6"/>
            <p:cNvSpPr/>
            <p:nvPr/>
          </p:nvSpPr>
          <p:spPr>
            <a:xfrm>
              <a:off x="311700" y="1281850"/>
              <a:ext cx="1371600" cy="1371600"/>
            </a:xfrm>
            <a:prstGeom prst="halfFrame">
              <a:avLst>
                <a:gd fmla="val 33333" name="adj1"/>
                <a:gd fmla="val 33333" name="adj2"/>
              </a:avLst>
            </a:prstGeom>
            <a:solidFill>
              <a:schemeClr val="dk1"/>
            </a:solidFill>
            <a:ln>
              <a:noFill/>
            </a:ln>
            <a:effectLst>
              <a:outerShdw blurRad="57150" rotWithShape="0" algn="bl" dir="5400000" dist="1905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0" name="Google Shape;360;g2746a5a829d_14_6"/>
            <p:cNvSpPr txBox="1"/>
            <p:nvPr/>
          </p:nvSpPr>
          <p:spPr>
            <a:xfrm>
              <a:off x="1138810" y="1281850"/>
              <a:ext cx="6828600" cy="17844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None/>
              </a:pPr>
              <a:r>
                <a:t/>
              </a:r>
              <a:endParaRPr b="0" i="0" sz="2000" u="none" cap="none" strike="noStrike">
                <a:solidFill>
                  <a:srgbClr val="FCFCFC"/>
                </a:solidFill>
                <a:latin typeface="Roboto"/>
                <a:ea typeface="Roboto"/>
                <a:cs typeface="Roboto"/>
                <a:sym typeface="Roboto"/>
              </a:endParaRPr>
            </a:p>
            <a:p>
              <a:pPr indent="0" lvl="0" marL="0" marR="0" rtl="0" algn="l">
                <a:lnSpc>
                  <a:spcPct val="115000"/>
                </a:lnSpc>
                <a:spcBef>
                  <a:spcPts val="0"/>
                </a:spcBef>
                <a:spcAft>
                  <a:spcPts val="0"/>
                </a:spcAft>
                <a:buNone/>
              </a:pPr>
              <a:r>
                <a:t/>
              </a:r>
              <a:endParaRPr b="0" i="0" sz="2200" u="none" cap="none" strike="noStrike">
                <a:solidFill>
                  <a:srgbClr val="FCFCFC"/>
                </a:solidFill>
                <a:latin typeface="Roboto"/>
                <a:ea typeface="Roboto"/>
                <a:cs typeface="Roboto"/>
                <a:sym typeface="Roboto"/>
              </a:endParaRPr>
            </a:p>
            <a:p>
              <a:pPr indent="0" lvl="0" marL="0" marR="0" rtl="0" algn="l">
                <a:lnSpc>
                  <a:spcPct val="115000"/>
                </a:lnSpc>
                <a:spcBef>
                  <a:spcPts val="1200"/>
                </a:spcBef>
                <a:spcAft>
                  <a:spcPts val="1200"/>
                </a:spcAft>
                <a:buNone/>
              </a:pPr>
              <a:r>
                <a:rPr lang="en" sz="2600">
                  <a:solidFill>
                    <a:srgbClr val="FCFCFC"/>
                  </a:solidFill>
                  <a:latin typeface="Roboto"/>
                  <a:ea typeface="Roboto"/>
                  <a:cs typeface="Roboto"/>
                  <a:sym typeface="Roboto"/>
                </a:rPr>
                <a:t>Libertarians</a:t>
              </a:r>
              <a:r>
                <a:rPr lang="en" sz="2600">
                  <a:solidFill>
                    <a:srgbClr val="FCFCFC"/>
                  </a:solidFill>
                  <a:latin typeface="Roboto"/>
                  <a:ea typeface="Roboto"/>
                  <a:cs typeface="Roboto"/>
                  <a:sym typeface="Roboto"/>
                </a:rPr>
                <a:t> understand that </a:t>
              </a:r>
              <a:r>
                <a:rPr b="1" lang="en" sz="2600">
                  <a:solidFill>
                    <a:srgbClr val="FED000"/>
                  </a:solidFill>
                  <a:latin typeface="Roboto"/>
                  <a:ea typeface="Roboto"/>
                  <a:cs typeface="Roboto"/>
                  <a:sym typeface="Roboto"/>
                </a:rPr>
                <a:t>security</a:t>
              </a:r>
              <a:r>
                <a:rPr b="1" lang="en" sz="2600">
                  <a:solidFill>
                    <a:srgbClr val="FFFF00"/>
                  </a:solidFill>
                  <a:latin typeface="Roboto"/>
                  <a:ea typeface="Roboto"/>
                  <a:cs typeface="Roboto"/>
                  <a:sym typeface="Roboto"/>
                </a:rPr>
                <a:t> </a:t>
              </a:r>
              <a:r>
                <a:rPr lang="en" sz="2600">
                  <a:solidFill>
                    <a:srgbClr val="FCFCFC"/>
                  </a:solidFill>
                  <a:latin typeface="Roboto"/>
                  <a:ea typeface="Roboto"/>
                  <a:cs typeface="Roboto"/>
                  <a:sym typeface="Roboto"/>
                </a:rPr>
                <a:t>is a vital </a:t>
              </a:r>
              <a:r>
                <a:rPr b="1" lang="en" sz="2600">
                  <a:solidFill>
                    <a:srgbClr val="FED000"/>
                  </a:solidFill>
                  <a:latin typeface="Roboto"/>
                  <a:ea typeface="Roboto"/>
                  <a:cs typeface="Roboto"/>
                  <a:sym typeface="Roboto"/>
                </a:rPr>
                <a:t>service </a:t>
              </a:r>
              <a:r>
                <a:rPr lang="en" sz="2600">
                  <a:solidFill>
                    <a:srgbClr val="FCFCFC"/>
                  </a:solidFill>
                  <a:latin typeface="Roboto"/>
                  <a:ea typeface="Roboto"/>
                  <a:cs typeface="Roboto"/>
                  <a:sym typeface="Roboto"/>
                </a:rPr>
                <a:t>necessary</a:t>
              </a:r>
              <a:r>
                <a:rPr lang="en" sz="2600">
                  <a:solidFill>
                    <a:srgbClr val="FCFCFC"/>
                  </a:solidFill>
                  <a:latin typeface="Roboto"/>
                  <a:ea typeface="Roboto"/>
                  <a:cs typeface="Roboto"/>
                  <a:sym typeface="Roboto"/>
                </a:rPr>
                <a:t> to a free and </a:t>
              </a:r>
              <a:r>
                <a:rPr lang="en" sz="2600">
                  <a:solidFill>
                    <a:srgbClr val="FCFCFC"/>
                  </a:solidFill>
                  <a:latin typeface="Roboto"/>
                  <a:ea typeface="Roboto"/>
                  <a:cs typeface="Roboto"/>
                  <a:sym typeface="Roboto"/>
                </a:rPr>
                <a:t>prosperous</a:t>
              </a:r>
              <a:r>
                <a:rPr lang="en" sz="2600">
                  <a:solidFill>
                    <a:srgbClr val="FCFCFC"/>
                  </a:solidFill>
                  <a:latin typeface="Roboto"/>
                  <a:ea typeface="Roboto"/>
                  <a:cs typeface="Roboto"/>
                  <a:sym typeface="Roboto"/>
                </a:rPr>
                <a:t> society.</a:t>
              </a:r>
              <a:endParaRPr sz="2000"/>
            </a:p>
          </p:txBody>
        </p:sp>
      </p:grpSp>
      <p:sp>
        <p:nvSpPr>
          <p:cNvPr id="361" name="Google Shape;361;g2746a5a829d_14_6"/>
          <p:cNvSpPr/>
          <p:nvPr/>
        </p:nvSpPr>
        <p:spPr>
          <a:xfrm flipH="1">
            <a:off x="7552062" y="1281849"/>
            <a:ext cx="1371600" cy="1371600"/>
          </a:xfrm>
          <a:prstGeom prst="halfFrame">
            <a:avLst>
              <a:gd fmla="val 33333" name="adj1"/>
              <a:gd fmla="val 33333" name="adj2"/>
            </a:avLst>
          </a:prstGeom>
          <a:solidFill>
            <a:schemeClr val="dk1"/>
          </a:solidFill>
          <a:ln>
            <a:noFill/>
          </a:ln>
          <a:effectLst>
            <a:outerShdw blurRad="57150" rotWithShape="0" algn="bl" dir="5400000" dist="1905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g2746a5a829d_14_15"/>
          <p:cNvSpPr txBox="1"/>
          <p:nvPr>
            <p:ph type="title"/>
          </p:nvPr>
        </p:nvSpPr>
        <p:spPr>
          <a:xfrm>
            <a:off x="311700" y="622925"/>
            <a:ext cx="8520600" cy="3915600"/>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
              <a:t>Security vs policing</a:t>
            </a:r>
            <a:endParaRPr/>
          </a:p>
          <a:p>
            <a:pPr indent="0" lvl="0" marL="0" rtl="0" algn="ctr">
              <a:lnSpc>
                <a:spcPct val="100000"/>
              </a:lnSpc>
              <a:spcBef>
                <a:spcPts val="0"/>
              </a:spcBef>
              <a:spcAft>
                <a:spcPts val="0"/>
              </a:spcAft>
              <a:buSzPts val="3600"/>
              <a:buNone/>
            </a:pPr>
            <a:r>
              <a:t/>
            </a:r>
            <a:endParaRPr/>
          </a:p>
        </p:txBody>
      </p:sp>
      <p:sp>
        <p:nvSpPr>
          <p:cNvPr id="367" name="Google Shape;367;g2746a5a829d_14_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g2746a5a829d_14_20"/>
          <p:cNvSpPr txBox="1"/>
          <p:nvPr>
            <p:ph type="title"/>
          </p:nvPr>
        </p:nvSpPr>
        <p:spPr>
          <a:xfrm>
            <a:off x="311700" y="576850"/>
            <a:ext cx="8520600" cy="3943800"/>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4000"/>
              <a:buNone/>
            </a:pPr>
            <a:r>
              <a:rPr b="0" lang="en">
                <a:latin typeface="Source Sans Pro"/>
                <a:ea typeface="Source Sans Pro"/>
                <a:cs typeface="Source Sans Pro"/>
                <a:sym typeface="Source Sans Pro"/>
              </a:rPr>
              <a:t> </a:t>
            </a:r>
            <a:r>
              <a:rPr b="0" lang="en">
                <a:latin typeface="Source Sans Pro"/>
                <a:ea typeface="Source Sans Pro"/>
                <a:cs typeface="Source Sans Pro"/>
                <a:sym typeface="Source Sans Pro"/>
              </a:rPr>
              <a:t>Policing is a system of controlling a population through force based on rules created by people far away who you may have never met or even share values with</a:t>
            </a:r>
            <a:endParaRPr b="0">
              <a:latin typeface="Source Sans Pro"/>
              <a:ea typeface="Source Sans Pro"/>
              <a:cs typeface="Source Sans Pro"/>
              <a:sym typeface="Source Sans Pro"/>
            </a:endParaRPr>
          </a:p>
          <a:p>
            <a:pPr indent="0" lvl="0" marL="0" rtl="0" algn="ctr">
              <a:lnSpc>
                <a:spcPct val="100000"/>
              </a:lnSpc>
              <a:spcBef>
                <a:spcPts val="0"/>
              </a:spcBef>
              <a:spcAft>
                <a:spcPts val="0"/>
              </a:spcAft>
              <a:buSzPts val="4000"/>
              <a:buNone/>
            </a:pPr>
            <a:r>
              <a:t/>
            </a:r>
            <a:endParaRPr>
              <a:solidFill>
                <a:schemeClr val="dk1"/>
              </a:solidFill>
            </a:endParaRPr>
          </a:p>
        </p:txBody>
      </p:sp>
      <p:sp>
        <p:nvSpPr>
          <p:cNvPr id="373" name="Google Shape;373;g2746a5a829d_14_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2746a5a829d_14_25"/>
          <p:cNvSpPr txBox="1"/>
          <p:nvPr>
            <p:ph idx="1" type="body"/>
          </p:nvPr>
        </p:nvSpPr>
        <p:spPr>
          <a:xfrm>
            <a:off x="311700" y="246000"/>
            <a:ext cx="8520600" cy="4323000"/>
          </a:xfrm>
          <a:prstGeom prst="rect">
            <a:avLst/>
          </a:prstGeom>
          <a:noFill/>
          <a:ln>
            <a:noFill/>
          </a:ln>
        </p:spPr>
        <p:txBody>
          <a:bodyPr anchorCtr="0" anchor="t" bIns="91425" lIns="91425" spcFirstLastPara="1" rIns="91425" wrap="square" tIns="91425">
            <a:noAutofit/>
          </a:bodyPr>
          <a:lstStyle/>
          <a:p>
            <a:pPr indent="-406400" lvl="0" marL="457200" rtl="0" algn="l">
              <a:lnSpc>
                <a:spcPct val="115000"/>
              </a:lnSpc>
              <a:spcBef>
                <a:spcPts val="0"/>
              </a:spcBef>
              <a:spcAft>
                <a:spcPts val="0"/>
              </a:spcAft>
              <a:buSzPts val="2800"/>
              <a:buChar char="●"/>
            </a:pPr>
            <a:r>
              <a:rPr lang="en" sz="2800"/>
              <a:t>Poorly trained employees</a:t>
            </a:r>
            <a:endParaRPr sz="2800"/>
          </a:p>
          <a:p>
            <a:pPr indent="-228600" lvl="0" marL="457200" rtl="0" algn="l">
              <a:lnSpc>
                <a:spcPct val="115000"/>
              </a:lnSpc>
              <a:spcBef>
                <a:spcPts val="0"/>
              </a:spcBef>
              <a:spcAft>
                <a:spcPts val="0"/>
              </a:spcAft>
              <a:buSzPts val="1800"/>
              <a:buNone/>
            </a:pPr>
            <a:r>
              <a:t/>
            </a:r>
            <a:endParaRPr sz="2800"/>
          </a:p>
          <a:p>
            <a:pPr indent="-406400" lvl="0" marL="457200" rtl="0" algn="l">
              <a:lnSpc>
                <a:spcPct val="115000"/>
              </a:lnSpc>
              <a:spcBef>
                <a:spcPts val="0"/>
              </a:spcBef>
              <a:spcAft>
                <a:spcPts val="0"/>
              </a:spcAft>
              <a:buSzPts val="2800"/>
              <a:buChar char="●"/>
            </a:pPr>
            <a:r>
              <a:rPr lang="en" sz="2800"/>
              <a:t>Service</a:t>
            </a:r>
            <a:r>
              <a:rPr lang="en" sz="2800"/>
              <a:t> providers whose </a:t>
            </a:r>
            <a:r>
              <a:rPr lang="en" sz="2800"/>
              <a:t>revenue</a:t>
            </a:r>
            <a:r>
              <a:rPr lang="en" sz="2800"/>
              <a:t> is not based on their </a:t>
            </a:r>
            <a:r>
              <a:rPr lang="en" sz="2800"/>
              <a:t>ability</a:t>
            </a:r>
            <a:r>
              <a:rPr lang="en" sz="2800"/>
              <a:t> to provide a good service</a:t>
            </a:r>
            <a:endParaRPr sz="2800"/>
          </a:p>
          <a:p>
            <a:pPr indent="-228600" lvl="0" marL="457200" rtl="0" algn="l">
              <a:lnSpc>
                <a:spcPct val="115000"/>
              </a:lnSpc>
              <a:spcBef>
                <a:spcPts val="0"/>
              </a:spcBef>
              <a:spcAft>
                <a:spcPts val="0"/>
              </a:spcAft>
              <a:buSzPts val="1800"/>
              <a:buNone/>
            </a:pPr>
            <a:r>
              <a:t/>
            </a:r>
            <a:endParaRPr sz="2800"/>
          </a:p>
          <a:p>
            <a:pPr indent="-406400" lvl="0" marL="457200" rtl="0" algn="l">
              <a:lnSpc>
                <a:spcPct val="115000"/>
              </a:lnSpc>
              <a:spcBef>
                <a:spcPts val="0"/>
              </a:spcBef>
              <a:spcAft>
                <a:spcPts val="0"/>
              </a:spcAft>
              <a:buSzPts val="2800"/>
              <a:buChar char="●"/>
            </a:pPr>
            <a:r>
              <a:rPr lang="en" sz="2800"/>
              <a:t> And a lack of </a:t>
            </a:r>
            <a:r>
              <a:rPr lang="en" sz="2800"/>
              <a:t>accountability</a:t>
            </a:r>
            <a:r>
              <a:rPr lang="en" sz="2800"/>
              <a:t> for corruption or failing to carry out their </a:t>
            </a:r>
            <a:r>
              <a:rPr lang="en" sz="2800"/>
              <a:t>duties</a:t>
            </a:r>
            <a:r>
              <a:rPr lang="en" sz="2800"/>
              <a:t> </a:t>
            </a:r>
            <a:endParaRPr sz="2800"/>
          </a:p>
          <a:p>
            <a:pPr indent="-228600" lvl="0" marL="457200" rtl="0" algn="l">
              <a:lnSpc>
                <a:spcPct val="115000"/>
              </a:lnSpc>
              <a:spcBef>
                <a:spcPts val="0"/>
              </a:spcBef>
              <a:spcAft>
                <a:spcPts val="0"/>
              </a:spcAft>
              <a:buSzPts val="1800"/>
              <a:buNone/>
            </a:pPr>
            <a:r>
              <a:t/>
            </a:r>
            <a:endParaRPr sz="2800"/>
          </a:p>
          <a:p>
            <a:pPr indent="-228600" lvl="0" marL="457200" rtl="0" algn="l">
              <a:lnSpc>
                <a:spcPct val="115000"/>
              </a:lnSpc>
              <a:spcBef>
                <a:spcPts val="0"/>
              </a:spcBef>
              <a:spcAft>
                <a:spcPts val="0"/>
              </a:spcAft>
              <a:buSzPts val="1800"/>
              <a:buNone/>
            </a:pPr>
            <a:r>
              <a:t/>
            </a:r>
            <a:endParaRPr sz="2800"/>
          </a:p>
          <a:p>
            <a:pPr indent="-228600" lvl="0" marL="457200" rtl="0" algn="l">
              <a:lnSpc>
                <a:spcPct val="115000"/>
              </a:lnSpc>
              <a:spcBef>
                <a:spcPts val="0"/>
              </a:spcBef>
              <a:spcAft>
                <a:spcPts val="0"/>
              </a:spcAft>
              <a:buSzPts val="1800"/>
              <a:buNone/>
            </a:pPr>
            <a:r>
              <a:t/>
            </a:r>
            <a:endParaRPr sz="2800"/>
          </a:p>
        </p:txBody>
      </p:sp>
      <p:sp>
        <p:nvSpPr>
          <p:cNvPr id="379" name="Google Shape;379;g2746a5a829d_14_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g2746a5a829d_14_30"/>
          <p:cNvSpPr txBox="1"/>
          <p:nvPr>
            <p:ph type="title"/>
          </p:nvPr>
        </p:nvSpPr>
        <p:spPr>
          <a:xfrm>
            <a:off x="311700" y="576850"/>
            <a:ext cx="8520600" cy="3501000"/>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4000"/>
              <a:buNone/>
            </a:pPr>
            <a:r>
              <a:rPr b="0" lang="en">
                <a:latin typeface="Source Sans Pro"/>
                <a:ea typeface="Source Sans Pro"/>
                <a:cs typeface="Source Sans Pro"/>
                <a:sym typeface="Source Sans Pro"/>
              </a:rPr>
              <a:t>Security is a </a:t>
            </a:r>
            <a:r>
              <a:rPr b="0" lang="en">
                <a:latin typeface="Source Sans Pro"/>
                <a:ea typeface="Source Sans Pro"/>
                <a:cs typeface="Source Sans Pro"/>
                <a:sym typeface="Source Sans Pro"/>
              </a:rPr>
              <a:t>service</a:t>
            </a:r>
            <a:r>
              <a:rPr b="0" lang="en">
                <a:latin typeface="Source Sans Pro"/>
                <a:ea typeface="Source Sans Pro"/>
                <a:cs typeface="Source Sans Pro"/>
                <a:sym typeface="Source Sans Pro"/>
              </a:rPr>
              <a:t> where one or more people can be granted the </a:t>
            </a:r>
            <a:r>
              <a:rPr b="0" lang="en">
                <a:latin typeface="Source Sans Pro"/>
                <a:ea typeface="Source Sans Pro"/>
                <a:cs typeface="Source Sans Pro"/>
                <a:sym typeface="Source Sans Pro"/>
              </a:rPr>
              <a:t>authority</a:t>
            </a:r>
            <a:r>
              <a:rPr b="0" lang="en">
                <a:latin typeface="Source Sans Pro"/>
                <a:ea typeface="Source Sans Pro"/>
                <a:cs typeface="Source Sans Pro"/>
                <a:sym typeface="Source Sans Pro"/>
              </a:rPr>
              <a:t> to protect the rights of others in a given location or situation.</a:t>
            </a:r>
            <a:endParaRPr>
              <a:solidFill>
                <a:schemeClr val="dk1"/>
              </a:solidFill>
            </a:endParaRPr>
          </a:p>
        </p:txBody>
      </p:sp>
      <p:sp>
        <p:nvSpPr>
          <p:cNvPr id="385" name="Google Shape;385;g2746a5a829d_14_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g2746a5a829d_14_35"/>
          <p:cNvSpPr txBox="1"/>
          <p:nvPr>
            <p:ph idx="1" type="body"/>
          </p:nvPr>
        </p:nvSpPr>
        <p:spPr>
          <a:xfrm>
            <a:off x="311700" y="290725"/>
            <a:ext cx="8520600" cy="42783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Char char="●"/>
            </a:pPr>
            <a:r>
              <a:rPr lang="en" sz="2400"/>
              <a:t>A security </a:t>
            </a:r>
            <a:r>
              <a:rPr lang="en" sz="2400"/>
              <a:t>companies</a:t>
            </a:r>
            <a:r>
              <a:rPr lang="en" sz="2400"/>
              <a:t> reputation is dependent on the quality of its employees</a:t>
            </a:r>
            <a:endParaRPr sz="2400"/>
          </a:p>
          <a:p>
            <a:pPr indent="0" lvl="0" marL="457200" rtl="0" algn="l">
              <a:lnSpc>
                <a:spcPct val="115000"/>
              </a:lnSpc>
              <a:spcBef>
                <a:spcPts val="0"/>
              </a:spcBef>
              <a:spcAft>
                <a:spcPts val="0"/>
              </a:spcAft>
              <a:buNone/>
            </a:pPr>
            <a:r>
              <a:t/>
            </a:r>
            <a:endParaRPr sz="2400"/>
          </a:p>
          <a:p>
            <a:pPr indent="-228600" lvl="0" marL="457200" rtl="0" algn="l">
              <a:lnSpc>
                <a:spcPct val="115000"/>
              </a:lnSpc>
              <a:spcBef>
                <a:spcPts val="0"/>
              </a:spcBef>
              <a:spcAft>
                <a:spcPts val="0"/>
              </a:spcAft>
              <a:buSzPts val="1800"/>
              <a:buNone/>
            </a:pPr>
            <a:r>
              <a:t/>
            </a:r>
            <a:endParaRPr sz="2400"/>
          </a:p>
          <a:p>
            <a:pPr indent="-381000" lvl="0" marL="457200" rtl="0" algn="l">
              <a:lnSpc>
                <a:spcPct val="115000"/>
              </a:lnSpc>
              <a:spcBef>
                <a:spcPts val="0"/>
              </a:spcBef>
              <a:spcAft>
                <a:spcPts val="0"/>
              </a:spcAft>
              <a:buSzPts val="2400"/>
              <a:buChar char="●"/>
            </a:pPr>
            <a:r>
              <a:rPr lang="en" sz="2400"/>
              <a:t>Its </a:t>
            </a:r>
            <a:r>
              <a:rPr lang="en" sz="2400"/>
              <a:t>revenue</a:t>
            </a:r>
            <a:r>
              <a:rPr lang="en" sz="2400"/>
              <a:t> is based on its ability to compete with other service providers </a:t>
            </a:r>
            <a:endParaRPr sz="2400"/>
          </a:p>
          <a:p>
            <a:pPr indent="0" lvl="0" marL="114300" rtl="0" algn="l">
              <a:lnSpc>
                <a:spcPct val="115000"/>
              </a:lnSpc>
              <a:spcBef>
                <a:spcPts val="0"/>
              </a:spcBef>
              <a:spcAft>
                <a:spcPts val="0"/>
              </a:spcAft>
              <a:buSzPts val="1800"/>
              <a:buNone/>
            </a:pPr>
            <a:r>
              <a:t/>
            </a:r>
            <a:endParaRPr sz="2400"/>
          </a:p>
          <a:p>
            <a:pPr indent="-381000" lvl="0" marL="457200" rtl="0" algn="l">
              <a:lnSpc>
                <a:spcPct val="115000"/>
              </a:lnSpc>
              <a:spcBef>
                <a:spcPts val="0"/>
              </a:spcBef>
              <a:spcAft>
                <a:spcPts val="0"/>
              </a:spcAft>
              <a:buSzPts val="2400"/>
              <a:buChar char="●"/>
            </a:pPr>
            <a:r>
              <a:rPr lang="en" sz="2400"/>
              <a:t>Violating your rights or failing to do their job can result in civil or criminal prosecution</a:t>
            </a:r>
            <a:endParaRPr sz="2400"/>
          </a:p>
          <a:p>
            <a:pPr indent="-228600" lvl="0" marL="457200" rtl="0" algn="l">
              <a:lnSpc>
                <a:spcPct val="115000"/>
              </a:lnSpc>
              <a:spcBef>
                <a:spcPts val="0"/>
              </a:spcBef>
              <a:spcAft>
                <a:spcPts val="0"/>
              </a:spcAft>
              <a:buSzPts val="1800"/>
              <a:buNone/>
            </a:pPr>
            <a:r>
              <a:t/>
            </a:r>
            <a:endParaRPr sz="2400"/>
          </a:p>
          <a:p>
            <a:pPr indent="-228600" lvl="0" marL="457200" rtl="0" algn="l">
              <a:lnSpc>
                <a:spcPct val="115000"/>
              </a:lnSpc>
              <a:spcBef>
                <a:spcPts val="0"/>
              </a:spcBef>
              <a:spcAft>
                <a:spcPts val="0"/>
              </a:spcAft>
              <a:buSzPts val="1800"/>
              <a:buNone/>
            </a:pPr>
            <a:r>
              <a:t/>
            </a:r>
            <a:endParaRPr sz="2400"/>
          </a:p>
        </p:txBody>
      </p:sp>
      <p:sp>
        <p:nvSpPr>
          <p:cNvPr id="391" name="Google Shape;391;g2746a5a829d_14_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2746a5a829d_14_40"/>
          <p:cNvSpPr txBox="1"/>
          <p:nvPr>
            <p:ph type="title"/>
          </p:nvPr>
        </p:nvSpPr>
        <p:spPr>
          <a:xfrm>
            <a:off x="311700" y="1333986"/>
            <a:ext cx="8520600" cy="841800"/>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
              <a:t>How do police avoid liability?</a:t>
            </a:r>
            <a:endParaRPr/>
          </a:p>
        </p:txBody>
      </p:sp>
      <p:sp>
        <p:nvSpPr>
          <p:cNvPr id="397" name="Google Shape;397;g2746a5a829d_14_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398" name="Google Shape;398;g2746a5a829d_14_40"/>
          <p:cNvSpPr txBox="1"/>
          <p:nvPr/>
        </p:nvSpPr>
        <p:spPr>
          <a:xfrm>
            <a:off x="311700" y="2333730"/>
            <a:ext cx="8520600" cy="841800"/>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a:bodyPr>
          <a:lstStyle/>
          <a:p>
            <a:pPr indent="0" lvl="0" marL="0" marR="0" rtl="0" algn="l">
              <a:lnSpc>
                <a:spcPct val="100000"/>
              </a:lnSpc>
              <a:spcBef>
                <a:spcPts val="0"/>
              </a:spcBef>
              <a:spcAft>
                <a:spcPts val="0"/>
              </a:spcAft>
              <a:buClr>
                <a:schemeClr val="dk1"/>
              </a:buClr>
              <a:buSzPts val="3600"/>
              <a:buFont typeface="Roboto"/>
              <a:buNone/>
            </a:pPr>
            <a:r>
              <a:rPr b="1" lang="en" sz="3600">
                <a:solidFill>
                  <a:schemeClr val="dk1"/>
                </a:solidFill>
                <a:latin typeface="Roboto"/>
                <a:ea typeface="Roboto"/>
                <a:cs typeface="Roboto"/>
                <a:sym typeface="Roboto"/>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2746a5a829d_14_46"/>
          <p:cNvSpPr txBox="1"/>
          <p:nvPr>
            <p:ph type="title"/>
          </p:nvPr>
        </p:nvSpPr>
        <p:spPr>
          <a:xfrm>
            <a:off x="204550" y="24857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                                    Qualified immunity</a:t>
            </a:r>
            <a:endParaRPr/>
          </a:p>
        </p:txBody>
      </p:sp>
      <p:sp>
        <p:nvSpPr>
          <p:cNvPr id="404" name="Google Shape;404;g2746a5a829d_14_4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2300"/>
              <a:t>This is a policy that shields law enforcement from individual liability unless they clearly violate a constitutional right</a:t>
            </a:r>
            <a:endParaRPr/>
          </a:p>
        </p:txBody>
      </p:sp>
      <p:sp>
        <p:nvSpPr>
          <p:cNvPr id="405" name="Google Shape;405;g2746a5a829d_14_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g2746a5a829d_14_52"/>
          <p:cNvSpPr txBox="1"/>
          <p:nvPr>
            <p:ph type="title"/>
          </p:nvPr>
        </p:nvSpPr>
        <p:spPr>
          <a:xfrm>
            <a:off x="311700" y="445025"/>
            <a:ext cx="8520600" cy="9411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Subversive tactics the police use to violate your rights.</a:t>
            </a:r>
            <a:endParaRPr/>
          </a:p>
        </p:txBody>
      </p:sp>
      <p:sp>
        <p:nvSpPr>
          <p:cNvPr id="411" name="Google Shape;411;g2746a5a829d_14_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grpSp>
        <p:nvGrpSpPr>
          <p:cNvPr id="412" name="Google Shape;412;g2746a5a829d_14_52"/>
          <p:cNvGrpSpPr/>
          <p:nvPr/>
        </p:nvGrpSpPr>
        <p:grpSpPr>
          <a:xfrm flipH="1">
            <a:off x="457200" y="1423050"/>
            <a:ext cx="8229600" cy="2858125"/>
            <a:chOff x="311700" y="-204675"/>
            <a:chExt cx="8229600" cy="2858125"/>
          </a:xfrm>
        </p:grpSpPr>
        <p:sp>
          <p:nvSpPr>
            <p:cNvPr id="413" name="Google Shape;413;g2746a5a829d_14_52"/>
            <p:cNvSpPr/>
            <p:nvPr/>
          </p:nvSpPr>
          <p:spPr>
            <a:xfrm>
              <a:off x="311700" y="1281850"/>
              <a:ext cx="8229600" cy="13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g2746a5a829d_14_52"/>
            <p:cNvSpPr/>
            <p:nvPr/>
          </p:nvSpPr>
          <p:spPr>
            <a:xfrm>
              <a:off x="311700" y="-204675"/>
              <a:ext cx="1371600" cy="1371600"/>
            </a:xfrm>
            <a:prstGeom prst="halfFrame">
              <a:avLst>
                <a:gd fmla="val 33333" name="adj1"/>
                <a:gd fmla="val 33333" name="adj2"/>
              </a:avLst>
            </a:prstGeom>
            <a:solidFill>
              <a:schemeClr val="dk1"/>
            </a:solidFill>
            <a:ln>
              <a:noFill/>
            </a:ln>
            <a:effectLst>
              <a:outerShdw blurRad="57150" rotWithShape="0" algn="bl" dir="5400000" dist="1905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g2746a5a829d_14_52"/>
            <p:cNvSpPr/>
            <p:nvPr/>
          </p:nvSpPr>
          <p:spPr>
            <a:xfrm>
              <a:off x="652475" y="-23725"/>
              <a:ext cx="914400" cy="839700"/>
            </a:xfrm>
            <a:prstGeom prst="ellipse">
              <a:avLst/>
            </a:prstGeom>
            <a:solidFill>
              <a:schemeClr val="accent3"/>
            </a:solidFill>
            <a:ln>
              <a:noFill/>
            </a:ln>
            <a:effectLst>
              <a:outerShdw blurRad="57150" rotWithShape="0" algn="bl" dir="5400000" dist="19050">
                <a:srgbClr val="000000">
                  <a:alpha val="49411"/>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6" name="Google Shape;416;g2746a5a829d_14_52"/>
            <p:cNvPicPr preferRelativeResize="0"/>
            <p:nvPr/>
          </p:nvPicPr>
          <p:blipFill rotWithShape="1">
            <a:blip r:embed="rId3">
              <a:alphaModFix/>
            </a:blip>
            <a:srcRect b="0" l="0" r="0" t="0"/>
            <a:stretch/>
          </p:blipFill>
          <p:spPr>
            <a:xfrm>
              <a:off x="881075" y="155350"/>
              <a:ext cx="457200" cy="457200"/>
            </a:xfrm>
            <a:prstGeom prst="rect">
              <a:avLst/>
            </a:prstGeom>
            <a:noFill/>
            <a:ln>
              <a:noFill/>
            </a:ln>
            <a:effectLst>
              <a:outerShdw blurRad="57150" rotWithShape="0" algn="bl" dir="5400000" dist="19050">
                <a:srgbClr val="000000">
                  <a:alpha val="49411"/>
                </a:srgbClr>
              </a:outerShdw>
            </a:effectLst>
          </p:spPr>
        </p:pic>
        <p:sp>
          <p:nvSpPr>
            <p:cNvPr id="417" name="Google Shape;417;g2746a5a829d_14_52"/>
            <p:cNvSpPr txBox="1"/>
            <p:nvPr/>
          </p:nvSpPr>
          <p:spPr>
            <a:xfrm>
              <a:off x="311700" y="1281850"/>
              <a:ext cx="8160600" cy="1349100"/>
            </a:xfrm>
            <a:prstGeom prst="rect">
              <a:avLst/>
            </a:prstGeom>
            <a:noFill/>
            <a:ln>
              <a:noFill/>
            </a:ln>
          </p:spPr>
          <p:txBody>
            <a:bodyPr anchorCtr="0" anchor="ctr" bIns="91425" lIns="91425" spcFirstLastPara="1" rIns="91425" wrap="square" tIns="91425">
              <a:noAutofit/>
            </a:bodyPr>
            <a:lstStyle/>
            <a:p>
              <a:pPr indent="-355600" lvl="0" marL="457200" marR="0" rtl="0" algn="l">
                <a:lnSpc>
                  <a:spcPct val="115000"/>
                </a:lnSpc>
                <a:spcBef>
                  <a:spcPts val="0"/>
                </a:spcBef>
                <a:spcAft>
                  <a:spcPts val="0"/>
                </a:spcAft>
                <a:buClr>
                  <a:schemeClr val="dk2"/>
                </a:buClr>
                <a:buSzPts val="2000"/>
                <a:buFont typeface="Roboto"/>
                <a:buAutoNum type="arabicPeriod"/>
              </a:pPr>
              <a:r>
                <a:rPr lang="en" sz="2000">
                  <a:solidFill>
                    <a:schemeClr val="dk2"/>
                  </a:solidFill>
                  <a:latin typeface="Roboto"/>
                  <a:ea typeface="Roboto"/>
                  <a:cs typeface="Roboto"/>
                  <a:sym typeface="Roboto"/>
                </a:rPr>
                <a:t>Trick you into </a:t>
              </a:r>
              <a:r>
                <a:rPr lang="en" sz="2000">
                  <a:solidFill>
                    <a:schemeClr val="dk2"/>
                  </a:solidFill>
                  <a:latin typeface="Roboto"/>
                  <a:ea typeface="Roboto"/>
                  <a:cs typeface="Roboto"/>
                  <a:sym typeface="Roboto"/>
                </a:rPr>
                <a:t>participating</a:t>
              </a:r>
              <a:r>
                <a:rPr lang="en" sz="2000">
                  <a:solidFill>
                    <a:schemeClr val="dk2"/>
                  </a:solidFill>
                  <a:latin typeface="Roboto"/>
                  <a:ea typeface="Roboto"/>
                  <a:cs typeface="Roboto"/>
                  <a:sym typeface="Roboto"/>
                </a:rPr>
                <a:t> in an unconstitutional investigation into your life</a:t>
              </a:r>
              <a:endParaRPr sz="2000">
                <a:solidFill>
                  <a:schemeClr val="dk2"/>
                </a:solidFill>
                <a:latin typeface="Roboto"/>
                <a:ea typeface="Roboto"/>
                <a:cs typeface="Roboto"/>
                <a:sym typeface="Roboto"/>
              </a:endParaRPr>
            </a:p>
            <a:p>
              <a:pPr indent="-355600" lvl="0" marL="457200" marR="0" rtl="0" algn="l">
                <a:lnSpc>
                  <a:spcPct val="115000"/>
                </a:lnSpc>
                <a:spcBef>
                  <a:spcPts val="0"/>
                </a:spcBef>
                <a:spcAft>
                  <a:spcPts val="0"/>
                </a:spcAft>
                <a:buClr>
                  <a:schemeClr val="dk2"/>
                </a:buClr>
                <a:buSzPts val="2000"/>
                <a:buFont typeface="Roboto"/>
                <a:buAutoNum type="arabicPeriod"/>
              </a:pPr>
              <a:r>
                <a:rPr lang="en" sz="2000">
                  <a:solidFill>
                    <a:schemeClr val="dk2"/>
                  </a:solidFill>
                  <a:latin typeface="Roboto"/>
                  <a:ea typeface="Roboto"/>
                  <a:cs typeface="Roboto"/>
                  <a:sym typeface="Roboto"/>
                </a:rPr>
                <a:t>Try and insert </a:t>
              </a:r>
              <a:r>
                <a:rPr i="1" lang="en" sz="2000">
                  <a:solidFill>
                    <a:schemeClr val="dk2"/>
                  </a:solidFill>
                  <a:latin typeface="Roboto"/>
                  <a:ea typeface="Roboto"/>
                  <a:cs typeface="Roboto"/>
                  <a:sym typeface="Roboto"/>
                </a:rPr>
                <a:t>probable cause</a:t>
              </a:r>
              <a:r>
                <a:rPr lang="en" sz="2000">
                  <a:solidFill>
                    <a:schemeClr val="dk2"/>
                  </a:solidFill>
                  <a:latin typeface="Roboto"/>
                  <a:ea typeface="Roboto"/>
                  <a:cs typeface="Roboto"/>
                  <a:sym typeface="Roboto"/>
                </a:rPr>
                <a:t> into a situation where there may not otherwise be any.</a:t>
              </a:r>
              <a:endParaRPr sz="2000">
                <a:solidFill>
                  <a:schemeClr val="dk2"/>
                </a:solidFill>
                <a:latin typeface="Roboto"/>
                <a:ea typeface="Roboto"/>
                <a:cs typeface="Roboto"/>
                <a:sym typeface="Roboto"/>
              </a:endParaRPr>
            </a:p>
          </p:txBody>
        </p:sp>
      </p:grpSp>
      <p:grpSp>
        <p:nvGrpSpPr>
          <p:cNvPr id="418" name="Google Shape;418;g2746a5a829d_14_52"/>
          <p:cNvGrpSpPr/>
          <p:nvPr/>
        </p:nvGrpSpPr>
        <p:grpSpPr>
          <a:xfrm>
            <a:off x="457200" y="1423042"/>
            <a:ext cx="8229600" cy="1276325"/>
            <a:chOff x="311700" y="1281850"/>
            <a:chExt cx="8229600" cy="1417509"/>
          </a:xfrm>
        </p:grpSpPr>
        <p:sp>
          <p:nvSpPr>
            <p:cNvPr id="419" name="Google Shape;419;g2746a5a829d_14_52"/>
            <p:cNvSpPr/>
            <p:nvPr/>
          </p:nvSpPr>
          <p:spPr>
            <a:xfrm>
              <a:off x="311700" y="1281850"/>
              <a:ext cx="8229600" cy="13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g2746a5a829d_14_52"/>
            <p:cNvSpPr txBox="1"/>
            <p:nvPr/>
          </p:nvSpPr>
          <p:spPr>
            <a:xfrm>
              <a:off x="586450" y="1281859"/>
              <a:ext cx="7886100" cy="14175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200"/>
                </a:spcAft>
                <a:buClr>
                  <a:schemeClr val="lt2"/>
                </a:buClr>
                <a:buSzPts val="1100"/>
                <a:buFont typeface="Arial"/>
                <a:buNone/>
              </a:pPr>
              <a:r>
                <a:rPr lang="en" sz="2600">
                  <a:solidFill>
                    <a:schemeClr val="dk2"/>
                  </a:solidFill>
                  <a:latin typeface="Roboto"/>
                  <a:ea typeface="Roboto"/>
                  <a:cs typeface="Roboto"/>
                  <a:sym typeface="Roboto"/>
                </a:rPr>
                <a:t>“</a:t>
              </a:r>
              <a:r>
                <a:rPr lang="en" sz="2600">
                  <a:solidFill>
                    <a:schemeClr val="dk2"/>
                  </a:solidFill>
                  <a:latin typeface="Roboto"/>
                  <a:ea typeface="Roboto"/>
                  <a:cs typeface="Roboto"/>
                  <a:sym typeface="Roboto"/>
                </a:rPr>
                <a:t>Where are you coming from/where are you going”</a:t>
              </a:r>
              <a:endParaRPr b="0" i="0" sz="2800" u="none" cap="none" strike="noStrike">
                <a:solidFill>
                  <a:srgbClr val="000000"/>
                </a:solidFill>
                <a:latin typeface="Roboto"/>
                <a:ea typeface="Roboto"/>
                <a:cs typeface="Roboto"/>
                <a:sym typeface="Roboto"/>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g27530e3e17c_1_20"/>
          <p:cNvSpPr txBox="1"/>
          <p:nvPr>
            <p:ph type="title"/>
          </p:nvPr>
        </p:nvSpPr>
        <p:spPr>
          <a:xfrm>
            <a:off x="311700" y="1144859"/>
            <a:ext cx="8520600" cy="2438400"/>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b="0" i="0" lang="en">
                <a:solidFill>
                  <a:schemeClr val="dk1"/>
                </a:solidFill>
                <a:latin typeface="Source Sans Pro"/>
                <a:ea typeface="Source Sans Pro"/>
                <a:cs typeface="Source Sans Pro"/>
                <a:sym typeface="Source Sans Pro"/>
              </a:rPr>
              <a:t>“We hold these truths to be self-evident, that all men are created equal, that they are endowed by their creator with certain unalienable Rights”</a:t>
            </a:r>
            <a:br>
              <a:rPr b="0" i="0" lang="en">
                <a:solidFill>
                  <a:schemeClr val="dk1"/>
                </a:solidFill>
                <a:latin typeface="Source Sans Pro"/>
                <a:ea typeface="Source Sans Pro"/>
                <a:cs typeface="Source Sans Pro"/>
                <a:sym typeface="Source Sans Pro"/>
              </a:rPr>
            </a:br>
            <a:r>
              <a:rPr b="0" i="0" lang="en">
                <a:solidFill>
                  <a:schemeClr val="dk1"/>
                </a:solidFill>
                <a:latin typeface="Source Sans Pro"/>
                <a:ea typeface="Source Sans Pro"/>
                <a:cs typeface="Source Sans Pro"/>
                <a:sym typeface="Source Sans Pro"/>
              </a:rPr>
              <a:t>           - Declaration of Independence</a:t>
            </a:r>
            <a:endParaRPr>
              <a:solidFill>
                <a:schemeClr val="dk1"/>
              </a:solidFill>
            </a:endParaRPr>
          </a:p>
        </p:txBody>
      </p:sp>
      <p:sp>
        <p:nvSpPr>
          <p:cNvPr id="100" name="Google Shape;100;g27530e3e17c_1_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g2746a5a829d_14_66"/>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What can you do.</a:t>
            </a:r>
            <a:endParaRPr/>
          </a:p>
        </p:txBody>
      </p:sp>
      <p:sp>
        <p:nvSpPr>
          <p:cNvPr id="426" name="Google Shape;426;g2746a5a829d_14_6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lnSpcReduction="10000"/>
          </a:bodyPr>
          <a:lstStyle/>
          <a:p>
            <a:pPr indent="-228600" lvl="0" marL="457200" rtl="0" algn="l">
              <a:lnSpc>
                <a:spcPct val="115000"/>
              </a:lnSpc>
              <a:spcBef>
                <a:spcPts val="0"/>
              </a:spcBef>
              <a:spcAft>
                <a:spcPts val="0"/>
              </a:spcAft>
              <a:buSzPts val="2118"/>
              <a:buNone/>
            </a:pPr>
            <a:r>
              <a:t/>
            </a:r>
            <a:endParaRPr/>
          </a:p>
          <a:p>
            <a:pPr indent="-432920" lvl="0" marL="457200" rtl="0" algn="l">
              <a:lnSpc>
                <a:spcPct val="115000"/>
              </a:lnSpc>
              <a:spcBef>
                <a:spcPts val="0"/>
              </a:spcBef>
              <a:spcAft>
                <a:spcPts val="0"/>
              </a:spcAft>
              <a:buSzPts val="3218"/>
              <a:buChar char="●"/>
            </a:pPr>
            <a:r>
              <a:rPr lang="en" sz="2900"/>
              <a:t>Only give out information that is required and pertains to the situation at hand</a:t>
            </a:r>
            <a:endParaRPr sz="2900"/>
          </a:p>
          <a:p>
            <a:pPr indent="-432920" lvl="0" marL="457200" rtl="0" algn="l">
              <a:lnSpc>
                <a:spcPct val="115000"/>
              </a:lnSpc>
              <a:spcBef>
                <a:spcPts val="0"/>
              </a:spcBef>
              <a:spcAft>
                <a:spcPts val="0"/>
              </a:spcAft>
              <a:buSzPts val="3218"/>
              <a:buChar char="●"/>
            </a:pPr>
            <a:r>
              <a:rPr lang="en" sz="2900"/>
              <a:t>Working to change policies like qualified immunity and pushing to require officers to hold liability insurance</a:t>
            </a:r>
            <a:endParaRPr sz="2900"/>
          </a:p>
          <a:p>
            <a:pPr indent="-228600" lvl="0" marL="457200" rtl="0" algn="l">
              <a:lnSpc>
                <a:spcPct val="115000"/>
              </a:lnSpc>
              <a:spcBef>
                <a:spcPts val="0"/>
              </a:spcBef>
              <a:spcAft>
                <a:spcPts val="0"/>
              </a:spcAft>
              <a:buSzPts val="2118"/>
              <a:buNone/>
            </a:pPr>
            <a:r>
              <a:t/>
            </a:r>
            <a:endParaRPr sz="2900"/>
          </a:p>
        </p:txBody>
      </p:sp>
      <p:sp>
        <p:nvSpPr>
          <p:cNvPr id="427" name="Google Shape;427;g2746a5a829d_14_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g2746a5a829d_14_72"/>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In conclusion</a:t>
            </a:r>
            <a:endParaRPr/>
          </a:p>
        </p:txBody>
      </p:sp>
      <p:sp>
        <p:nvSpPr>
          <p:cNvPr id="433" name="Google Shape;433;g2746a5a829d_14_72"/>
          <p:cNvSpPr txBox="1"/>
          <p:nvPr>
            <p:ph idx="1" type="body"/>
          </p:nvPr>
        </p:nvSpPr>
        <p:spPr>
          <a:xfrm>
            <a:off x="311700" y="850225"/>
            <a:ext cx="8520600" cy="3813000"/>
          </a:xfrm>
          <a:prstGeom prst="rect">
            <a:avLst/>
          </a:prstGeom>
          <a:noFill/>
          <a:ln>
            <a:noFill/>
          </a:ln>
        </p:spPr>
        <p:txBody>
          <a:bodyPr anchorCtr="0" anchor="t" bIns="91425" lIns="91425" spcFirstLastPara="1" rIns="91425" wrap="square" tIns="91425">
            <a:noAutofit/>
          </a:bodyPr>
          <a:lstStyle/>
          <a:p>
            <a:pPr indent="-393700" lvl="0" marL="457200" rtl="0" algn="l">
              <a:lnSpc>
                <a:spcPct val="115000"/>
              </a:lnSpc>
              <a:spcBef>
                <a:spcPts val="0"/>
              </a:spcBef>
              <a:spcAft>
                <a:spcPts val="0"/>
              </a:spcAft>
              <a:buSzPts val="2600"/>
              <a:buChar char="●"/>
            </a:pPr>
            <a:r>
              <a:rPr lang="en" sz="2600"/>
              <a:t>Free market based security is preferable to single payer government policing.</a:t>
            </a:r>
            <a:endParaRPr sz="2600"/>
          </a:p>
          <a:p>
            <a:pPr indent="-393700" lvl="0" marL="457200" rtl="0" algn="l">
              <a:lnSpc>
                <a:spcPct val="115000"/>
              </a:lnSpc>
              <a:spcBef>
                <a:spcPts val="0"/>
              </a:spcBef>
              <a:spcAft>
                <a:spcPts val="0"/>
              </a:spcAft>
              <a:buSzPts val="2600"/>
              <a:buChar char="●"/>
            </a:pPr>
            <a:r>
              <a:rPr lang="en" sz="2600"/>
              <a:t>Knowing the tactics that police use and how to protect your rights is your best defense.</a:t>
            </a:r>
            <a:endParaRPr sz="2600"/>
          </a:p>
          <a:p>
            <a:pPr indent="-393700" lvl="0" marL="457200" rtl="0" algn="l">
              <a:lnSpc>
                <a:spcPct val="115000"/>
              </a:lnSpc>
              <a:spcBef>
                <a:spcPts val="0"/>
              </a:spcBef>
              <a:spcAft>
                <a:spcPts val="0"/>
              </a:spcAft>
              <a:buSzPts val="2600"/>
              <a:buChar char="●"/>
            </a:pPr>
            <a:r>
              <a:rPr lang="en" sz="2600"/>
              <a:t>And fighting to repeal policies like qualified immunity and requiring police officers to hold liability insurance are just a couple way to make a terrible system a little better .  </a:t>
            </a:r>
            <a:endParaRPr sz="2600"/>
          </a:p>
          <a:p>
            <a:pPr indent="-228600" lvl="0" marL="457200" rtl="0" algn="l">
              <a:lnSpc>
                <a:spcPct val="115000"/>
              </a:lnSpc>
              <a:spcBef>
                <a:spcPts val="0"/>
              </a:spcBef>
              <a:spcAft>
                <a:spcPts val="0"/>
              </a:spcAft>
              <a:buSzPts val="1800"/>
              <a:buNone/>
            </a:pPr>
            <a:r>
              <a:t/>
            </a:r>
            <a:endParaRPr sz="3100"/>
          </a:p>
        </p:txBody>
      </p:sp>
      <p:sp>
        <p:nvSpPr>
          <p:cNvPr id="434" name="Google Shape;434;g2746a5a829d_14_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g23c65487e14_3_7"/>
          <p:cNvSpPr txBox="1"/>
          <p:nvPr>
            <p:ph type="title"/>
          </p:nvPr>
        </p:nvSpPr>
        <p:spPr>
          <a:xfrm>
            <a:off x="311700" y="445025"/>
            <a:ext cx="8520600" cy="40095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t/>
            </a:r>
            <a:endParaRPr/>
          </a:p>
        </p:txBody>
      </p:sp>
      <p:sp>
        <p:nvSpPr>
          <p:cNvPr id="440" name="Google Shape;440;g23c65487e14_3_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1800"/>
              <a:buNone/>
            </a:pPr>
            <a:r>
              <a:rPr b="1" lang="en" sz="2800">
                <a:solidFill>
                  <a:schemeClr val="dk1"/>
                </a:solidFill>
              </a:rPr>
              <a:t>                                   </a:t>
            </a:r>
            <a:endParaRPr b="1" sz="2800">
              <a:solidFill>
                <a:schemeClr val="dk1"/>
              </a:solidFill>
            </a:endParaRPr>
          </a:p>
          <a:p>
            <a:pPr indent="0" lvl="0" marL="0" rtl="0" algn="l">
              <a:lnSpc>
                <a:spcPct val="100000"/>
              </a:lnSpc>
              <a:spcBef>
                <a:spcPts val="0"/>
              </a:spcBef>
              <a:spcAft>
                <a:spcPts val="0"/>
              </a:spcAft>
              <a:buSzPts val="1800"/>
              <a:buNone/>
            </a:pPr>
            <a:r>
              <a:rPr b="1" lang="en" sz="2800">
                <a:solidFill>
                  <a:schemeClr val="dk1"/>
                </a:solidFill>
              </a:rPr>
              <a:t>                                MEDICAL FREEDOM  </a:t>
            </a:r>
            <a:endParaRPr b="1" sz="2800">
              <a:solidFill>
                <a:schemeClr val="dk1"/>
              </a:solidFill>
            </a:endParaRPr>
          </a:p>
          <a:p>
            <a:pPr indent="0" lvl="0" marL="0" rtl="0" algn="l">
              <a:lnSpc>
                <a:spcPct val="100000"/>
              </a:lnSpc>
              <a:spcBef>
                <a:spcPts val="0"/>
              </a:spcBef>
              <a:spcAft>
                <a:spcPts val="0"/>
              </a:spcAft>
              <a:buSzPts val="1800"/>
              <a:buNone/>
            </a:pPr>
            <a:r>
              <a:rPr b="1" lang="en" sz="2800">
                <a:solidFill>
                  <a:schemeClr val="dk1"/>
                </a:solidFill>
              </a:rPr>
              <a:t>                                My body, my choice!                                                                                                              </a:t>
            </a:r>
            <a:endParaRPr/>
          </a:p>
        </p:txBody>
      </p:sp>
      <p:sp>
        <p:nvSpPr>
          <p:cNvPr id="441" name="Google Shape;441;g23c65487e14_3_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g23c65487e14_1_7"/>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                                 Medical Freedom</a:t>
            </a:r>
            <a:endParaRPr/>
          </a:p>
        </p:txBody>
      </p:sp>
      <p:sp>
        <p:nvSpPr>
          <p:cNvPr id="447" name="Google Shape;447;g23c65487e14_1_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t/>
            </a:r>
            <a:endParaRPr/>
          </a:p>
          <a:p>
            <a:pPr indent="-368300" lvl="0" marL="457200" rtl="0" algn="l">
              <a:lnSpc>
                <a:spcPct val="115000"/>
              </a:lnSpc>
              <a:spcBef>
                <a:spcPts val="0"/>
              </a:spcBef>
              <a:spcAft>
                <a:spcPts val="0"/>
              </a:spcAft>
              <a:buSzPts val="2200"/>
              <a:buChar char="●"/>
            </a:pPr>
            <a:r>
              <a:rPr lang="en" sz="2200"/>
              <a:t>An individual’s right to make any medical choice, in any situation, no matter what</a:t>
            </a:r>
            <a:endParaRPr sz="2200"/>
          </a:p>
          <a:p>
            <a:pPr indent="-368300" lvl="0" marL="457200" rtl="0" algn="l">
              <a:lnSpc>
                <a:spcPct val="115000"/>
              </a:lnSpc>
              <a:spcBef>
                <a:spcPts val="0"/>
              </a:spcBef>
              <a:spcAft>
                <a:spcPts val="0"/>
              </a:spcAft>
              <a:buSzPts val="2200"/>
              <a:buChar char="●"/>
            </a:pPr>
            <a:r>
              <a:rPr lang="en" sz="2200"/>
              <a:t>Pertains to all medical treatments </a:t>
            </a:r>
            <a:endParaRPr sz="2200"/>
          </a:p>
          <a:p>
            <a:pPr indent="-368300" lvl="0" marL="457200" rtl="0" algn="l">
              <a:lnSpc>
                <a:spcPct val="115000"/>
              </a:lnSpc>
              <a:spcBef>
                <a:spcPts val="0"/>
              </a:spcBef>
              <a:spcAft>
                <a:spcPts val="0"/>
              </a:spcAft>
              <a:buSzPts val="2200"/>
              <a:buChar char="●"/>
            </a:pPr>
            <a:r>
              <a:rPr lang="en" sz="2200"/>
              <a:t>There is a proposed 28th Amendment to the US constitution</a:t>
            </a:r>
            <a:endParaRPr/>
          </a:p>
          <a:p>
            <a:pPr indent="0" lvl="0" marL="457200" rtl="0" algn="l">
              <a:lnSpc>
                <a:spcPct val="115000"/>
              </a:lnSpc>
              <a:spcBef>
                <a:spcPts val="0"/>
              </a:spcBef>
              <a:spcAft>
                <a:spcPts val="0"/>
              </a:spcAft>
              <a:buSzPts val="1800"/>
              <a:buNone/>
            </a:pPr>
            <a:r>
              <a:t/>
            </a:r>
            <a:endParaRPr/>
          </a:p>
        </p:txBody>
      </p:sp>
      <p:sp>
        <p:nvSpPr>
          <p:cNvPr id="448" name="Google Shape;448;g23c65487e14_1_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g22cb18d73d6_0_0"/>
          <p:cNvSpPr txBox="1"/>
          <p:nvPr>
            <p:ph type="title"/>
          </p:nvPr>
        </p:nvSpPr>
        <p:spPr>
          <a:xfrm>
            <a:off x="204550" y="24857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                                    Bodily Autonomy</a:t>
            </a:r>
            <a:endParaRPr/>
          </a:p>
        </p:txBody>
      </p:sp>
      <p:sp>
        <p:nvSpPr>
          <p:cNvPr id="454" name="Google Shape;454;g22cb18d73d6_0_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2300"/>
              <a:t>The right for a person to govern what happens to their body without threat of or use of violence/aggression and/or threat of negative consequences</a:t>
            </a:r>
            <a:endParaRPr sz="2300"/>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What constitutional amendment gives us this right?</a:t>
            </a:r>
            <a:endParaRPr/>
          </a:p>
          <a:p>
            <a:pPr indent="-342900" lvl="0" marL="457200" rtl="0" algn="l">
              <a:lnSpc>
                <a:spcPct val="115000"/>
              </a:lnSpc>
              <a:spcBef>
                <a:spcPts val="0"/>
              </a:spcBef>
              <a:spcAft>
                <a:spcPts val="0"/>
              </a:spcAft>
              <a:buSzPts val="1800"/>
              <a:buChar char="●"/>
            </a:pPr>
            <a:r>
              <a:rPr lang="en"/>
              <a:t>What natural law concept gives us this right?</a:t>
            </a:r>
            <a:endParaRPr/>
          </a:p>
          <a:p>
            <a:pPr indent="-342900" lvl="0" marL="457200" rtl="0" algn="l">
              <a:lnSpc>
                <a:spcPct val="115000"/>
              </a:lnSpc>
              <a:spcBef>
                <a:spcPts val="0"/>
              </a:spcBef>
              <a:spcAft>
                <a:spcPts val="0"/>
              </a:spcAft>
              <a:buSzPts val="1800"/>
              <a:buChar char="●"/>
            </a:pPr>
            <a:r>
              <a:rPr lang="en"/>
              <a:t>Did the forcing and coercing of COVID vaccines and biologics violate this right?</a:t>
            </a:r>
            <a:endParaRPr/>
          </a:p>
        </p:txBody>
      </p:sp>
      <p:sp>
        <p:nvSpPr>
          <p:cNvPr id="455" name="Google Shape;455;g22cb18d73d6_0_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g229490ef94e_0_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Fourteenth Amendment</a:t>
            </a:r>
            <a:endParaRPr/>
          </a:p>
        </p:txBody>
      </p:sp>
      <p:sp>
        <p:nvSpPr>
          <p:cNvPr id="461" name="Google Shape;461;g229490ef94e_0_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lt2"/>
              </a:buClr>
              <a:buSzPts val="1100"/>
              <a:buFont typeface="Arial"/>
              <a:buNone/>
            </a:pPr>
            <a:r>
              <a:rPr lang="en"/>
              <a:t>Section 1</a:t>
            </a:r>
            <a:endParaRPr/>
          </a:p>
          <a:p>
            <a:pPr indent="0" lvl="0" marL="0" rtl="0" algn="l">
              <a:spcBef>
                <a:spcPts val="1200"/>
              </a:spcBef>
              <a:spcAft>
                <a:spcPts val="0"/>
              </a:spcAft>
              <a:buClr>
                <a:schemeClr val="lt2"/>
              </a:buClr>
              <a:buSzPts val="1100"/>
              <a:buFont typeface="Arial"/>
              <a:buNone/>
            </a:pPr>
            <a:r>
              <a:rPr lang="en"/>
              <a:t>All persons born or naturalized in the United States, and subject to the jurisdiction thereof, are citizens of the United States and of the State wherein they reside. No State shall make or enforce any law which shall abridge the privileges or immunities of citizens of the United States; nor shall any State deprive any person of life, liberty, or property, without due process of law; nor deny to any person within its jurisdiction the equal protection of the laws.</a:t>
            </a:r>
            <a:endParaRPr/>
          </a:p>
          <a:p>
            <a:pPr indent="0" lvl="0" marL="0" rtl="0" algn="l">
              <a:spcBef>
                <a:spcPts val="1200"/>
              </a:spcBef>
              <a:spcAft>
                <a:spcPts val="0"/>
              </a:spcAft>
              <a:buNone/>
            </a:pPr>
            <a:r>
              <a:t/>
            </a:r>
            <a:endParaRPr/>
          </a:p>
        </p:txBody>
      </p:sp>
      <p:sp>
        <p:nvSpPr>
          <p:cNvPr id="462" name="Google Shape;462;g229490ef94e_0_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g224b57b71fd_0_1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Tenth Amendment to the US Consitution</a:t>
            </a:r>
            <a:endParaRPr/>
          </a:p>
        </p:txBody>
      </p:sp>
      <p:sp>
        <p:nvSpPr>
          <p:cNvPr id="468" name="Google Shape;468;g224b57b71fd_0_1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1200"/>
              </a:spcBef>
              <a:spcAft>
                <a:spcPts val="0"/>
              </a:spcAft>
              <a:buNone/>
            </a:pPr>
            <a:r>
              <a:t/>
            </a:r>
            <a:endParaRPr/>
          </a:p>
          <a:p>
            <a:pPr indent="0" lvl="0" marL="0" rtl="0" algn="l">
              <a:spcBef>
                <a:spcPts val="1200"/>
              </a:spcBef>
              <a:spcAft>
                <a:spcPts val="0"/>
              </a:spcAft>
              <a:buNone/>
            </a:pPr>
            <a:r>
              <a:t/>
            </a:r>
            <a:endParaRPr sz="2000"/>
          </a:p>
          <a:p>
            <a:pPr indent="0" lvl="0" marL="0" rtl="0" algn="l">
              <a:spcBef>
                <a:spcPts val="1200"/>
              </a:spcBef>
              <a:spcAft>
                <a:spcPts val="0"/>
              </a:spcAft>
              <a:buNone/>
            </a:pPr>
            <a:r>
              <a:rPr lang="en" sz="2000"/>
              <a:t>“</a:t>
            </a:r>
            <a:r>
              <a:rPr lang="en" sz="2000"/>
              <a:t>The powers not delegated to the United States by the Constitution, nor prohibited by it to the States, are reserved to the States respectively, or to the people”</a:t>
            </a:r>
            <a:endParaRPr sz="2000"/>
          </a:p>
          <a:p>
            <a:pPr indent="0" lvl="0" marL="0" rtl="0" algn="l">
              <a:spcBef>
                <a:spcPts val="1200"/>
              </a:spcBef>
              <a:spcAft>
                <a:spcPts val="0"/>
              </a:spcAft>
              <a:buNone/>
            </a:pPr>
            <a:r>
              <a:t/>
            </a:r>
            <a:endParaRPr sz="2000"/>
          </a:p>
          <a:p>
            <a:pPr indent="0" lvl="0" marL="0" rtl="0" algn="l">
              <a:spcBef>
                <a:spcPts val="1200"/>
              </a:spcBef>
              <a:spcAft>
                <a:spcPts val="0"/>
              </a:spcAft>
              <a:buClr>
                <a:schemeClr val="lt2"/>
              </a:buClr>
              <a:buSzPct val="55000"/>
              <a:buFont typeface="Arial"/>
              <a:buNone/>
            </a:pPr>
            <a:r>
              <a:rPr lang="en" sz="2000"/>
              <a:t>Does the Federal Government have the constitutional right to coerce or force masks, lockdowns, PCR testing, experimental Covid vaccine/biologics? </a:t>
            </a:r>
            <a:endParaRPr sz="2000"/>
          </a:p>
          <a:p>
            <a:pPr indent="0" lvl="0" marL="0" rtl="0" algn="l">
              <a:spcBef>
                <a:spcPts val="1200"/>
              </a:spcBef>
              <a:spcAft>
                <a:spcPts val="0"/>
              </a:spcAft>
              <a:buNone/>
            </a:pPr>
            <a:r>
              <a:t/>
            </a:r>
            <a:endParaRPr/>
          </a:p>
        </p:txBody>
      </p:sp>
      <p:sp>
        <p:nvSpPr>
          <p:cNvPr id="469" name="Google Shape;469;g224b57b71fd_0_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g22cb18d73d6_0_6"/>
          <p:cNvSpPr txBox="1"/>
          <p:nvPr>
            <p:ph type="title"/>
          </p:nvPr>
        </p:nvSpPr>
        <p:spPr>
          <a:xfrm>
            <a:off x="-4815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                                     Informed Consent            </a:t>
            </a:r>
            <a:endParaRPr/>
          </a:p>
          <a:p>
            <a:pPr indent="0" lvl="0" marL="0" rtl="0" algn="l">
              <a:lnSpc>
                <a:spcPct val="100000"/>
              </a:lnSpc>
              <a:spcBef>
                <a:spcPts val="0"/>
              </a:spcBef>
              <a:spcAft>
                <a:spcPts val="0"/>
              </a:spcAft>
              <a:buSzPct val="111111"/>
              <a:buNone/>
            </a:pPr>
            <a:r>
              <a:t/>
            </a:r>
            <a:endParaRPr/>
          </a:p>
        </p:txBody>
      </p:sp>
      <p:sp>
        <p:nvSpPr>
          <p:cNvPr id="475" name="Google Shape;475;g22cb18d73d6_0_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fontScale="92500"/>
          </a:bodyPr>
          <a:lstStyle/>
          <a:p>
            <a:pPr indent="0" lvl="0" marL="0" rtl="0" algn="l">
              <a:lnSpc>
                <a:spcPct val="115000"/>
              </a:lnSpc>
              <a:spcBef>
                <a:spcPts val="0"/>
              </a:spcBef>
              <a:spcAft>
                <a:spcPts val="0"/>
              </a:spcAft>
              <a:buSzPct val="108108"/>
              <a:buNone/>
            </a:pPr>
            <a:r>
              <a:rPr lang="en"/>
              <a:t>Inherently tied to Bodily Autonomy</a:t>
            </a:r>
            <a:endParaRPr/>
          </a:p>
          <a:p>
            <a:pPr indent="0" lvl="0" marL="0" rtl="0" algn="l">
              <a:lnSpc>
                <a:spcPct val="115000"/>
              </a:lnSpc>
              <a:spcBef>
                <a:spcPts val="0"/>
              </a:spcBef>
              <a:spcAft>
                <a:spcPts val="0"/>
              </a:spcAft>
              <a:buSzPct val="108108"/>
              <a:buNone/>
            </a:pPr>
            <a:r>
              <a:t/>
            </a:r>
            <a:endParaRPr/>
          </a:p>
          <a:p>
            <a:pPr indent="0" lvl="0" marL="0" rtl="0" algn="l">
              <a:lnSpc>
                <a:spcPct val="115000"/>
              </a:lnSpc>
              <a:spcBef>
                <a:spcPts val="0"/>
              </a:spcBef>
              <a:spcAft>
                <a:spcPts val="0"/>
              </a:spcAft>
              <a:buSzPct val="108108"/>
              <a:buNone/>
            </a:pPr>
            <a:r>
              <a:rPr lang="en"/>
              <a:t>The process in which patients are given important information, including possible risks and benefits, about a medical procedure or treatment, genetic testing, or a clinical trial. It necessitates full disclosure of these risks. The ability to decline without force or coercion is tantamount to proper informed consent. Informed consent is a competition rich process whereby the patient is able to choose if that medical procedure is right for them and worth the risk and also to choose the doctor whose qualifications they deem to be the best.</a:t>
            </a:r>
            <a:endParaRPr/>
          </a:p>
          <a:p>
            <a:pPr indent="0" lvl="0" marL="0" rtl="0" algn="l">
              <a:lnSpc>
                <a:spcPct val="115000"/>
              </a:lnSpc>
              <a:spcBef>
                <a:spcPts val="0"/>
              </a:spcBef>
              <a:spcAft>
                <a:spcPts val="0"/>
              </a:spcAft>
              <a:buSzPct val="108108"/>
              <a:buNone/>
            </a:pPr>
            <a:r>
              <a:t/>
            </a:r>
            <a:endParaRPr/>
          </a:p>
          <a:p>
            <a:pPr indent="-342900" lvl="0" marL="457200" rtl="0" algn="l">
              <a:lnSpc>
                <a:spcPct val="115000"/>
              </a:lnSpc>
              <a:spcBef>
                <a:spcPts val="0"/>
              </a:spcBef>
              <a:spcAft>
                <a:spcPts val="0"/>
              </a:spcAft>
              <a:buSzPct val="108108"/>
              <a:buChar char="●"/>
            </a:pPr>
            <a:r>
              <a:rPr lang="en"/>
              <a:t>What is the Nuremberg Code, The Belmont Report, and the Helsinki Code of ethics?</a:t>
            </a:r>
            <a:endParaRPr/>
          </a:p>
        </p:txBody>
      </p:sp>
      <p:sp>
        <p:nvSpPr>
          <p:cNvPr id="476" name="Google Shape;476;g22cb18d73d6_0_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g23dc4511de4_0_6"/>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Proposed 28th Amendment to the Constitution</a:t>
            </a:r>
            <a:endParaRPr/>
          </a:p>
        </p:txBody>
      </p:sp>
      <p:sp>
        <p:nvSpPr>
          <p:cNvPr id="482" name="Google Shape;482;g23dc4511de4_0_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1200"/>
              </a:spcBef>
              <a:spcAft>
                <a:spcPts val="1200"/>
              </a:spcAft>
              <a:buClr>
                <a:schemeClr val="lt2"/>
              </a:buClr>
              <a:buSzPts val="1100"/>
              <a:buFont typeface="Arial"/>
              <a:buNone/>
            </a:pPr>
            <a:r>
              <a:rPr lang="en"/>
              <a:t>All people have the Right to secure their Health in the manner they choose. Congress, the President, State Legislatures and Executives, Governmental Agencies or Departments shall make no law or executive order that impedes the Individual's rights to informed consent nor right to medical choice nor freedom of medical choice. Nor shall the President, Congress, State Legislatures and Executives, Governmental Agencies or Departments make any law or executive order that impedes the Individual's right to medical privacy and freedom without individual and specific judicial warrant supported by Oath and affirmation of necessary cause to protect Society from Harm describing the Individual's condition and danger it presents.</a:t>
            </a:r>
            <a:endParaRPr/>
          </a:p>
        </p:txBody>
      </p:sp>
      <p:sp>
        <p:nvSpPr>
          <p:cNvPr id="483" name="Google Shape;483;g23dc4511de4_0_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g21ef875498a_0_31"/>
          <p:cNvSpPr txBox="1"/>
          <p:nvPr>
            <p:ph type="title"/>
          </p:nvPr>
        </p:nvSpPr>
        <p:spPr>
          <a:xfrm>
            <a:off x="311700" y="445025"/>
            <a:ext cx="8520600" cy="9552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 Benjamin Rush M.D. Signer of the Declaration of Independence</a:t>
            </a:r>
            <a:endParaRPr/>
          </a:p>
        </p:txBody>
      </p:sp>
      <p:sp>
        <p:nvSpPr>
          <p:cNvPr id="489" name="Google Shape;489;g21ef875498a_0_31"/>
          <p:cNvSpPr txBox="1"/>
          <p:nvPr>
            <p:ph idx="1" type="body"/>
          </p:nvPr>
        </p:nvSpPr>
        <p:spPr>
          <a:xfrm>
            <a:off x="311700" y="1491800"/>
            <a:ext cx="8520600" cy="34164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1200"/>
              </a:spcBef>
              <a:spcAft>
                <a:spcPts val="0"/>
              </a:spcAft>
              <a:buClr>
                <a:schemeClr val="lt2"/>
              </a:buClr>
              <a:buSzPts val="1100"/>
              <a:buFont typeface="Arial"/>
              <a:buNone/>
            </a:pPr>
            <a:r>
              <a:rPr lang="en"/>
              <a:t>"Unless we put medical freedom into the Constitution, the time will come when medicine will organize into an undercover dictatorship...To restrict the art of healing to one class of men and deny equal privileges to others will constitute the Bastille of medical science. All such laws are un-American and despotic and have no place in a republic...The Constitution of this republic should make special privileged for medical freedom as well as religious freedom."</a:t>
            </a:r>
            <a:endParaRPr/>
          </a:p>
          <a:p>
            <a:pPr indent="0" lvl="0" marL="0" rtl="0" algn="l">
              <a:lnSpc>
                <a:spcPct val="115000"/>
              </a:lnSpc>
              <a:spcBef>
                <a:spcPts val="1200"/>
              </a:spcBef>
              <a:spcAft>
                <a:spcPts val="0"/>
              </a:spcAft>
              <a:buClr>
                <a:schemeClr val="lt2"/>
              </a:buClr>
              <a:buSzPts val="1100"/>
              <a:buFont typeface="Arial"/>
              <a:buNone/>
            </a:pPr>
            <a:r>
              <a:rPr lang="en"/>
              <a:t>-Benjamin Rush, M.D.-</a:t>
            </a:r>
            <a:endParaRPr/>
          </a:p>
          <a:p>
            <a:pPr indent="0" lvl="0" marL="0" rtl="0" algn="l">
              <a:lnSpc>
                <a:spcPct val="115000"/>
              </a:lnSpc>
              <a:spcBef>
                <a:spcPts val="1200"/>
              </a:spcBef>
              <a:spcAft>
                <a:spcPts val="0"/>
              </a:spcAft>
              <a:buClr>
                <a:schemeClr val="lt2"/>
              </a:buClr>
              <a:buSzPts val="1100"/>
              <a:buFont typeface="Arial"/>
              <a:buNone/>
            </a:pPr>
            <a:r>
              <a:rPr lang="en"/>
              <a:t>Signer of the Declaration of Independence, Physician to George Washington, From Autobiography of Benjamin Rush</a:t>
            </a:r>
            <a:endParaRPr/>
          </a:p>
          <a:p>
            <a:pPr indent="0" lvl="0" marL="0" rtl="0" algn="l">
              <a:lnSpc>
                <a:spcPct val="115000"/>
              </a:lnSpc>
              <a:spcBef>
                <a:spcPts val="1200"/>
              </a:spcBef>
              <a:spcAft>
                <a:spcPts val="0"/>
              </a:spcAft>
              <a:buSzPts val="1800"/>
              <a:buNone/>
            </a:pPr>
            <a:r>
              <a:t/>
            </a:r>
            <a:endParaRPr/>
          </a:p>
        </p:txBody>
      </p:sp>
      <p:sp>
        <p:nvSpPr>
          <p:cNvPr id="490" name="Google Shape;490;g21ef875498a_0_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g27530e3e17c_1_25"/>
          <p:cNvSpPr txBox="1"/>
          <p:nvPr>
            <p:ph type="title"/>
          </p:nvPr>
        </p:nvSpPr>
        <p:spPr>
          <a:xfrm>
            <a:off x="311700" y="2150850"/>
            <a:ext cx="8520600" cy="841800"/>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
              <a:t>What Are Rights?</a:t>
            </a:r>
            <a:endParaRPr/>
          </a:p>
        </p:txBody>
      </p:sp>
      <p:sp>
        <p:nvSpPr>
          <p:cNvPr id="106" name="Google Shape;106;g27530e3e17c_1_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22cb18d73d6_0_12"/>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                                    Nuremberg Code</a:t>
            </a:r>
            <a:endParaRPr/>
          </a:p>
        </p:txBody>
      </p:sp>
      <p:sp>
        <p:nvSpPr>
          <p:cNvPr id="496" name="Google Shape;496;g22cb18d73d6_0_12"/>
          <p:cNvSpPr txBox="1"/>
          <p:nvPr>
            <p:ph idx="1" type="body"/>
          </p:nvPr>
        </p:nvSpPr>
        <p:spPr>
          <a:xfrm>
            <a:off x="311700" y="1254650"/>
            <a:ext cx="8520600" cy="3314100"/>
          </a:xfrm>
          <a:prstGeom prst="rect">
            <a:avLst/>
          </a:prstGeom>
          <a:noFill/>
          <a:ln>
            <a:noFill/>
          </a:ln>
        </p:spPr>
        <p:txBody>
          <a:bodyPr anchorCtr="0" anchor="t" bIns="91425" lIns="91425" spcFirstLastPara="1" rIns="91425" wrap="square" tIns="91425">
            <a:normAutofit/>
          </a:bodyPr>
          <a:lstStyle/>
          <a:p>
            <a:pPr indent="0" lvl="0" marL="457200" rtl="0" algn="l">
              <a:spcBef>
                <a:spcPts val="1200"/>
              </a:spcBef>
              <a:spcAft>
                <a:spcPts val="0"/>
              </a:spcAft>
              <a:buNone/>
            </a:pPr>
            <a:r>
              <a:t/>
            </a:r>
            <a:endParaRPr/>
          </a:p>
          <a:p>
            <a:pPr indent="0" lvl="0" marL="0" rtl="0" algn="l">
              <a:spcBef>
                <a:spcPts val="1200"/>
              </a:spcBef>
              <a:spcAft>
                <a:spcPts val="0"/>
              </a:spcAft>
              <a:buNone/>
            </a:pPr>
            <a:r>
              <a:rPr lang="en"/>
              <a:t>        </a:t>
            </a:r>
            <a:r>
              <a:rPr lang="en"/>
              <a:t>T</a:t>
            </a:r>
            <a:r>
              <a:rPr lang="en"/>
              <a:t>he </a:t>
            </a:r>
            <a:r>
              <a:rPr lang="en"/>
              <a:t>Nuremberg Code was created in response to the Nuremberg Trial;</a:t>
            </a:r>
            <a:endParaRPr/>
          </a:p>
          <a:p>
            <a:pPr indent="0" lvl="0" marL="457200" rtl="0" algn="l">
              <a:spcBef>
                <a:spcPts val="1200"/>
              </a:spcBef>
              <a:spcAft>
                <a:spcPts val="1200"/>
              </a:spcAft>
              <a:buNone/>
            </a:pPr>
            <a:r>
              <a:rPr lang="en"/>
              <a:t>It is a set of ten standards which must be followed when experimenting on humans and involves the necessity of voluntary consent, the avoidance of participant suffering during the experiment, proper preparation, and other decisive rules which stand as the basis for modern ethical review.</a:t>
            </a:r>
            <a:endParaRPr/>
          </a:p>
        </p:txBody>
      </p:sp>
      <p:sp>
        <p:nvSpPr>
          <p:cNvPr id="497" name="Google Shape;497;g22cb18d73d6_0_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g21ef875498a_0_9"/>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                          Helsinki Code of Ethics </a:t>
            </a:r>
            <a:endParaRPr/>
          </a:p>
        </p:txBody>
      </p:sp>
      <p:sp>
        <p:nvSpPr>
          <p:cNvPr id="503" name="Google Shape;503;g21ef875498a_0_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spcBef>
                <a:spcPts val="1200"/>
              </a:spcBef>
              <a:spcAft>
                <a:spcPts val="0"/>
              </a:spcAft>
              <a:buNone/>
            </a:pPr>
            <a:r>
              <a:t/>
            </a:r>
            <a:endParaRPr/>
          </a:p>
          <a:p>
            <a:pPr indent="-342900" lvl="0" marL="457200" rtl="0" algn="l">
              <a:spcBef>
                <a:spcPts val="1200"/>
              </a:spcBef>
              <a:spcAft>
                <a:spcPts val="0"/>
              </a:spcAft>
              <a:buSzPts val="1800"/>
              <a:buChar char="●"/>
            </a:pPr>
            <a:r>
              <a:rPr lang="en"/>
              <a:t>Declaration of Helsinki, formal statement of ethical principles published by the World Medical Association (WMA) to guide the protection of human participants in medical research.</a:t>
            </a:r>
            <a:endParaRPr/>
          </a:p>
          <a:p>
            <a:pPr indent="-342900" lvl="0" marL="457200" rtl="0" algn="l">
              <a:spcBef>
                <a:spcPts val="0"/>
              </a:spcBef>
              <a:spcAft>
                <a:spcPts val="0"/>
              </a:spcAft>
              <a:buSzPts val="1800"/>
              <a:buChar char="●"/>
            </a:pPr>
            <a:r>
              <a:rPr lang="en"/>
              <a:t>The Declaration of Helsinki was adopted in 1964 by the 18th WMA General Assembly, at Helsinki. Although not without its controversies, it has served as the standard in medical research ethics.</a:t>
            </a:r>
            <a:endParaRPr/>
          </a:p>
          <a:p>
            <a:pPr indent="-342900" lvl="0" marL="457200" rtl="0" algn="l">
              <a:spcBef>
                <a:spcPts val="0"/>
              </a:spcBef>
              <a:spcAft>
                <a:spcPts val="0"/>
              </a:spcAft>
              <a:buSzPts val="1800"/>
              <a:buChar char="●"/>
            </a:pPr>
            <a:r>
              <a:rPr lang="en"/>
              <a:t>It’s Fifth revision was made in 2020</a:t>
            </a:r>
            <a:endParaRPr/>
          </a:p>
        </p:txBody>
      </p:sp>
      <p:sp>
        <p:nvSpPr>
          <p:cNvPr id="504" name="Google Shape;504;g21ef875498a_0_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g21ef875498a_0_15"/>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                              Belmont Report</a:t>
            </a:r>
            <a:endParaRPr/>
          </a:p>
        </p:txBody>
      </p:sp>
      <p:sp>
        <p:nvSpPr>
          <p:cNvPr id="510" name="Google Shape;510;g21ef875498a_0_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1200"/>
              </a:spcBef>
              <a:spcAft>
                <a:spcPts val="0"/>
              </a:spcAft>
              <a:buSzPts val="1800"/>
              <a:buChar char="●"/>
            </a:pPr>
            <a:r>
              <a:rPr lang="en"/>
              <a:t> On July 12, 1974, the National Research Act (Public Law 93348) was signed into law, thereby creating the National Commission for the Protection of Human Subjects of Biomedical and Behavioral Research</a:t>
            </a:r>
            <a:endParaRPr/>
          </a:p>
          <a:p>
            <a:pPr indent="-342900" lvl="0" marL="457200" rtl="0" algn="l">
              <a:spcBef>
                <a:spcPts val="0"/>
              </a:spcBef>
              <a:spcAft>
                <a:spcPts val="0"/>
              </a:spcAft>
              <a:buSzPts val="1800"/>
              <a:buChar char="●"/>
            </a:pPr>
            <a:r>
              <a:rPr lang="en"/>
              <a:t>The Belmont Report attempts to summarize the basic ethical principles identified by the Commission in the course of its deliberations. </a:t>
            </a:r>
            <a:endParaRPr/>
          </a:p>
          <a:p>
            <a:pPr indent="-342900" lvl="0" marL="457200" rtl="0" algn="l">
              <a:spcBef>
                <a:spcPts val="0"/>
              </a:spcBef>
              <a:spcAft>
                <a:spcPts val="0"/>
              </a:spcAft>
              <a:buSzPts val="1800"/>
              <a:buChar char="●"/>
            </a:pPr>
            <a:r>
              <a:rPr lang="en"/>
              <a:t>It is a statement of basic ethical principles and guidelines that should assist in resolving the ethical problems that surround the conduct of research with human subjects.</a:t>
            </a:r>
            <a:endParaRPr/>
          </a:p>
          <a:p>
            <a:pPr indent="0" lvl="0" marL="0" rtl="0" algn="l">
              <a:lnSpc>
                <a:spcPct val="115000"/>
              </a:lnSpc>
              <a:spcBef>
                <a:spcPts val="1200"/>
              </a:spcBef>
              <a:spcAft>
                <a:spcPts val="0"/>
              </a:spcAft>
              <a:buSzPts val="2880"/>
              <a:buNone/>
            </a:pPr>
            <a:r>
              <a:t/>
            </a:r>
            <a:endParaRPr/>
          </a:p>
        </p:txBody>
      </p:sp>
      <p:sp>
        <p:nvSpPr>
          <p:cNvPr id="511" name="Google Shape;511;g21ef875498a_0_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21ef875498a_0_24"/>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                              COVID PANDEMIC</a:t>
            </a:r>
            <a:endParaRPr/>
          </a:p>
        </p:txBody>
      </p:sp>
      <p:sp>
        <p:nvSpPr>
          <p:cNvPr id="517" name="Google Shape;517;g21ef875498a_0_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fontScale="62500" lnSpcReduction="20000"/>
          </a:bodyPr>
          <a:lstStyle/>
          <a:p>
            <a:pPr indent="0" lvl="0" marL="0" rtl="0" algn="l">
              <a:lnSpc>
                <a:spcPct val="115000"/>
              </a:lnSpc>
              <a:spcBef>
                <a:spcPts val="0"/>
              </a:spcBef>
              <a:spcAft>
                <a:spcPts val="0"/>
              </a:spcAft>
              <a:buSzPct val="90000"/>
              <a:buNone/>
            </a:pPr>
            <a:r>
              <a:t/>
            </a:r>
            <a:endParaRPr sz="2000"/>
          </a:p>
          <a:p>
            <a:pPr indent="0" lvl="0" marL="0" rtl="0" algn="l">
              <a:lnSpc>
                <a:spcPct val="115000"/>
              </a:lnSpc>
              <a:spcBef>
                <a:spcPts val="0"/>
              </a:spcBef>
              <a:spcAft>
                <a:spcPts val="0"/>
              </a:spcAft>
              <a:buSzPct val="90000"/>
              <a:buNone/>
            </a:pPr>
            <a:r>
              <a:rPr lang="en" sz="2000"/>
              <a:t>Did the handling of the COVID pandemic VIOLATE?  </a:t>
            </a:r>
            <a:endParaRPr sz="2000"/>
          </a:p>
          <a:p>
            <a:pPr indent="0" lvl="0" marL="0" rtl="0" algn="l">
              <a:lnSpc>
                <a:spcPct val="115000"/>
              </a:lnSpc>
              <a:spcBef>
                <a:spcPts val="0"/>
              </a:spcBef>
              <a:spcAft>
                <a:spcPts val="0"/>
              </a:spcAft>
              <a:buSzPct val="90000"/>
              <a:buNone/>
            </a:pPr>
            <a:r>
              <a:t/>
            </a:r>
            <a:endParaRPr sz="2000"/>
          </a:p>
          <a:p>
            <a:pPr indent="0" lvl="0" marL="0" rtl="0" algn="l">
              <a:lnSpc>
                <a:spcPct val="115000"/>
              </a:lnSpc>
              <a:spcBef>
                <a:spcPts val="0"/>
              </a:spcBef>
              <a:spcAft>
                <a:spcPts val="0"/>
              </a:spcAft>
              <a:buSzPct val="90000"/>
              <a:buNone/>
            </a:pPr>
            <a:r>
              <a:rPr lang="en" sz="2000"/>
              <a:t>Fact: The Covid vaccines/biologics, mask wearing, PCR testing, and social distancing are all experimental medical interventions.</a:t>
            </a:r>
            <a:endParaRPr sz="2000"/>
          </a:p>
          <a:p>
            <a:pPr indent="0" lvl="0" marL="0" rtl="0" algn="l">
              <a:lnSpc>
                <a:spcPct val="115000"/>
              </a:lnSpc>
              <a:spcBef>
                <a:spcPts val="0"/>
              </a:spcBef>
              <a:spcAft>
                <a:spcPts val="0"/>
              </a:spcAft>
              <a:buSzPct val="90000"/>
              <a:buNone/>
            </a:pPr>
            <a:r>
              <a:t/>
            </a:r>
            <a:endParaRPr sz="2000"/>
          </a:p>
          <a:p>
            <a:pPr indent="-307975" lvl="0" marL="457200" rtl="0" algn="l">
              <a:lnSpc>
                <a:spcPct val="115000"/>
              </a:lnSpc>
              <a:spcBef>
                <a:spcPts val="0"/>
              </a:spcBef>
              <a:spcAft>
                <a:spcPts val="0"/>
              </a:spcAft>
              <a:buSzPct val="100000"/>
              <a:buChar char="-"/>
            </a:pPr>
            <a:r>
              <a:rPr lang="en" sz="2000"/>
              <a:t>Our civil liberties?</a:t>
            </a:r>
            <a:endParaRPr sz="2000"/>
          </a:p>
          <a:p>
            <a:pPr indent="-307975" lvl="0" marL="457200" rtl="0" algn="l">
              <a:lnSpc>
                <a:spcPct val="115000"/>
              </a:lnSpc>
              <a:spcBef>
                <a:spcPts val="0"/>
              </a:spcBef>
              <a:spcAft>
                <a:spcPts val="0"/>
              </a:spcAft>
              <a:buSzPct val="100000"/>
              <a:buChar char="-"/>
            </a:pPr>
            <a:r>
              <a:rPr lang="en" sz="2000"/>
              <a:t>Our God given natural law rights? </a:t>
            </a:r>
            <a:endParaRPr sz="2000"/>
          </a:p>
          <a:p>
            <a:pPr indent="-307975" lvl="0" marL="457200" rtl="0" algn="l">
              <a:lnSpc>
                <a:spcPct val="115000"/>
              </a:lnSpc>
              <a:spcBef>
                <a:spcPts val="0"/>
              </a:spcBef>
              <a:spcAft>
                <a:spcPts val="0"/>
              </a:spcAft>
              <a:buSzPct val="100000"/>
              <a:buChar char="-"/>
            </a:pPr>
            <a:r>
              <a:rPr lang="en" sz="2000"/>
              <a:t>Our Constitutional rights?</a:t>
            </a:r>
            <a:endParaRPr sz="2000"/>
          </a:p>
          <a:p>
            <a:pPr indent="-307975" lvl="0" marL="457200" rtl="0" algn="l">
              <a:lnSpc>
                <a:spcPct val="115000"/>
              </a:lnSpc>
              <a:spcBef>
                <a:spcPts val="0"/>
              </a:spcBef>
              <a:spcAft>
                <a:spcPts val="0"/>
              </a:spcAft>
              <a:buSzPct val="100000"/>
              <a:buChar char="-"/>
            </a:pPr>
            <a:r>
              <a:rPr lang="en" sz="2000"/>
              <a:t>The Nuremberg Code?</a:t>
            </a:r>
            <a:endParaRPr sz="2000"/>
          </a:p>
          <a:p>
            <a:pPr indent="-307975" lvl="0" marL="457200" rtl="0" algn="l">
              <a:lnSpc>
                <a:spcPct val="115000"/>
              </a:lnSpc>
              <a:spcBef>
                <a:spcPts val="0"/>
              </a:spcBef>
              <a:spcAft>
                <a:spcPts val="0"/>
              </a:spcAft>
              <a:buSzPct val="100000"/>
              <a:buChar char="-"/>
            </a:pPr>
            <a:r>
              <a:rPr lang="en" sz="2000"/>
              <a:t>The Helsinki Code of Ethics? </a:t>
            </a:r>
            <a:endParaRPr sz="2000"/>
          </a:p>
          <a:p>
            <a:pPr indent="-307975" lvl="0" marL="457200" rtl="0" algn="l">
              <a:lnSpc>
                <a:spcPct val="115000"/>
              </a:lnSpc>
              <a:spcBef>
                <a:spcPts val="0"/>
              </a:spcBef>
              <a:spcAft>
                <a:spcPts val="0"/>
              </a:spcAft>
              <a:buSzPct val="100000"/>
              <a:buChar char="-"/>
            </a:pPr>
            <a:r>
              <a:rPr lang="en" sz="2000"/>
              <a:t>The Belmont Report ?</a:t>
            </a:r>
            <a:endParaRPr sz="2000"/>
          </a:p>
          <a:p>
            <a:pPr indent="0" lvl="0" marL="0" rtl="0" algn="l">
              <a:lnSpc>
                <a:spcPct val="115000"/>
              </a:lnSpc>
              <a:spcBef>
                <a:spcPts val="0"/>
              </a:spcBef>
              <a:spcAft>
                <a:spcPts val="0"/>
              </a:spcAft>
              <a:buNone/>
            </a:pPr>
            <a:r>
              <a:t/>
            </a:r>
            <a:endParaRPr sz="2000"/>
          </a:p>
          <a:p>
            <a:pPr indent="0" lvl="0" marL="0" rtl="0" algn="l">
              <a:lnSpc>
                <a:spcPct val="115000"/>
              </a:lnSpc>
              <a:spcBef>
                <a:spcPts val="0"/>
              </a:spcBef>
              <a:spcAft>
                <a:spcPts val="0"/>
              </a:spcAft>
              <a:buNone/>
            </a:pPr>
            <a:r>
              <a:rPr lang="en" sz="2000"/>
              <a:t>Why does society have these ethical guidelines?</a:t>
            </a:r>
            <a:endParaRPr sz="2000"/>
          </a:p>
          <a:p>
            <a:pPr indent="0" lvl="0" marL="0" rtl="0" algn="l">
              <a:lnSpc>
                <a:spcPct val="115000"/>
              </a:lnSpc>
              <a:spcBef>
                <a:spcPts val="0"/>
              </a:spcBef>
              <a:spcAft>
                <a:spcPts val="0"/>
              </a:spcAft>
              <a:buNone/>
            </a:pPr>
            <a:r>
              <a:rPr lang="en" sz="2000"/>
              <a:t>If we don’t follow them, what does it say about our rights to bodily autonomy and medical freedom?</a:t>
            </a:r>
            <a:endParaRPr sz="2000"/>
          </a:p>
          <a:p>
            <a:pPr indent="0" lvl="0" marL="457200" rtl="0" algn="l">
              <a:lnSpc>
                <a:spcPct val="115000"/>
              </a:lnSpc>
              <a:spcBef>
                <a:spcPts val="0"/>
              </a:spcBef>
              <a:spcAft>
                <a:spcPts val="0"/>
              </a:spcAft>
              <a:buSzPct val="100000"/>
              <a:buNone/>
            </a:pPr>
            <a:r>
              <a:t/>
            </a:r>
            <a:endParaRPr/>
          </a:p>
          <a:p>
            <a:pPr indent="0" lvl="0" marL="0" rtl="0" algn="l">
              <a:lnSpc>
                <a:spcPct val="115000"/>
              </a:lnSpc>
              <a:spcBef>
                <a:spcPts val="0"/>
              </a:spcBef>
              <a:spcAft>
                <a:spcPts val="0"/>
              </a:spcAft>
              <a:buSzPct val="100000"/>
              <a:buNone/>
            </a:pPr>
            <a:r>
              <a:t/>
            </a:r>
            <a:endParaRPr/>
          </a:p>
        </p:txBody>
      </p:sp>
      <p:sp>
        <p:nvSpPr>
          <p:cNvPr id="518" name="Google Shape;518;g21ef875498a_0_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g23c65487e14_5_0"/>
          <p:cNvSpPr txBox="1"/>
          <p:nvPr>
            <p:ph type="ctrTitle"/>
          </p:nvPr>
        </p:nvSpPr>
        <p:spPr>
          <a:xfrm>
            <a:off x="311708" y="744575"/>
            <a:ext cx="8520600" cy="2052600"/>
          </a:xfrm>
          <a:prstGeom prst="rect">
            <a:avLst/>
          </a:prstGeom>
          <a:noFill/>
          <a:ln>
            <a:noFill/>
          </a:ln>
          <a:effectLst>
            <a:outerShdw rotWithShape="0" algn="bl" dist="19050">
              <a:schemeClr val="lt2"/>
            </a:outerShdw>
          </a:effectLst>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a:t>FOREIGN POLICY</a:t>
            </a:r>
            <a:endParaRPr/>
          </a:p>
        </p:txBody>
      </p:sp>
      <p:sp>
        <p:nvSpPr>
          <p:cNvPr id="524" name="Google Shape;524;g23c65487e14_5_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a:t>Peace and Prosperity</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g23c65487e14_5_6"/>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What is Foreign Policy?</a:t>
            </a:r>
            <a:endParaRPr/>
          </a:p>
        </p:txBody>
      </p:sp>
      <p:sp>
        <p:nvSpPr>
          <p:cNvPr id="530" name="Google Shape;530;g23c65487e14_5_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grpSp>
        <p:nvGrpSpPr>
          <p:cNvPr id="531" name="Google Shape;531;g23c65487e14_5_6"/>
          <p:cNvGrpSpPr/>
          <p:nvPr/>
        </p:nvGrpSpPr>
        <p:grpSpPr>
          <a:xfrm>
            <a:off x="457200" y="1281850"/>
            <a:ext cx="8229600" cy="1417500"/>
            <a:chOff x="311700" y="1281850"/>
            <a:chExt cx="8229600" cy="1417500"/>
          </a:xfrm>
        </p:grpSpPr>
        <p:sp>
          <p:nvSpPr>
            <p:cNvPr id="532" name="Google Shape;532;g23c65487e14_5_6"/>
            <p:cNvSpPr/>
            <p:nvPr/>
          </p:nvSpPr>
          <p:spPr>
            <a:xfrm>
              <a:off x="311700" y="1281850"/>
              <a:ext cx="8229600" cy="13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g23c65487e14_5_6"/>
            <p:cNvSpPr/>
            <p:nvPr/>
          </p:nvSpPr>
          <p:spPr>
            <a:xfrm>
              <a:off x="311700" y="1281850"/>
              <a:ext cx="1371600" cy="1371600"/>
            </a:xfrm>
            <a:prstGeom prst="halfFrame">
              <a:avLst>
                <a:gd fmla="val 33333" name="adj1"/>
                <a:gd fmla="val 33333" name="adj2"/>
              </a:avLst>
            </a:prstGeom>
            <a:solidFill>
              <a:schemeClr val="dk1"/>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g23c65487e14_5_6"/>
            <p:cNvSpPr/>
            <p:nvPr/>
          </p:nvSpPr>
          <p:spPr>
            <a:xfrm>
              <a:off x="540300" y="1510450"/>
              <a:ext cx="914400" cy="914400"/>
            </a:xfrm>
            <a:prstGeom prst="ellipse">
              <a:avLst/>
            </a:prstGeom>
            <a:solidFill>
              <a:schemeClr val="accent3"/>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5" name="Google Shape;535;g23c65487e14_5_6"/>
            <p:cNvPicPr preferRelativeResize="0"/>
            <p:nvPr/>
          </p:nvPicPr>
          <p:blipFill rotWithShape="1">
            <a:blip r:embed="rId3">
              <a:alphaModFix/>
            </a:blip>
            <a:srcRect b="0" l="0" r="0" t="0"/>
            <a:stretch/>
          </p:blipFill>
          <p:spPr>
            <a:xfrm>
              <a:off x="768900" y="1739050"/>
              <a:ext cx="457200" cy="457200"/>
            </a:xfrm>
            <a:prstGeom prst="rect">
              <a:avLst/>
            </a:prstGeom>
            <a:noFill/>
            <a:ln>
              <a:noFill/>
            </a:ln>
            <a:effectLst>
              <a:outerShdw blurRad="57150" rotWithShape="0" algn="bl" dir="5400000" dist="19050">
                <a:srgbClr val="000000">
                  <a:alpha val="49019"/>
                </a:srgbClr>
              </a:outerShdw>
            </a:effectLst>
          </p:spPr>
        </p:pic>
        <p:sp>
          <p:nvSpPr>
            <p:cNvPr id="536" name="Google Shape;536;g23c65487e14_5_6"/>
            <p:cNvSpPr txBox="1"/>
            <p:nvPr/>
          </p:nvSpPr>
          <p:spPr>
            <a:xfrm>
              <a:off x="1643850" y="1281850"/>
              <a:ext cx="6828600" cy="14175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200"/>
                </a:spcAft>
                <a:buClr>
                  <a:schemeClr val="lt2"/>
                </a:buClr>
                <a:buSzPts val="1100"/>
                <a:buFont typeface="Arial"/>
                <a:buNone/>
              </a:pPr>
              <a:r>
                <a:rPr b="0" i="0" lang="en" sz="2000" u="none" cap="none" strike="noStrike">
                  <a:solidFill>
                    <a:schemeClr val="dk2"/>
                  </a:solidFill>
                  <a:latin typeface="Arial"/>
                  <a:ea typeface="Arial"/>
                  <a:cs typeface="Arial"/>
                  <a:sym typeface="Arial"/>
                </a:rPr>
                <a:t>Foreign Policy is a nation’s goals and activities in relation to its interactions with other nations</a:t>
              </a:r>
              <a:endParaRPr b="0" i="0" sz="1600" u="none" cap="none" strike="noStrike">
                <a:solidFill>
                  <a:schemeClr val="dk2"/>
                </a:solidFill>
                <a:latin typeface="Roboto"/>
                <a:ea typeface="Roboto"/>
                <a:cs typeface="Roboto"/>
                <a:sym typeface="Roboto"/>
              </a:endParaRPr>
            </a:p>
          </p:txBody>
        </p:sp>
      </p:grpSp>
      <p:grpSp>
        <p:nvGrpSpPr>
          <p:cNvPr id="537" name="Google Shape;537;g23c65487e14_5_6"/>
          <p:cNvGrpSpPr/>
          <p:nvPr/>
        </p:nvGrpSpPr>
        <p:grpSpPr>
          <a:xfrm flipH="1">
            <a:off x="457200" y="2909575"/>
            <a:ext cx="8229600" cy="1371600"/>
            <a:chOff x="311700" y="1281850"/>
            <a:chExt cx="8229600" cy="1371600"/>
          </a:xfrm>
        </p:grpSpPr>
        <p:sp>
          <p:nvSpPr>
            <p:cNvPr id="538" name="Google Shape;538;g23c65487e14_5_6"/>
            <p:cNvSpPr/>
            <p:nvPr/>
          </p:nvSpPr>
          <p:spPr>
            <a:xfrm>
              <a:off x="311700" y="1281850"/>
              <a:ext cx="8229600" cy="13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g23c65487e14_5_6"/>
            <p:cNvSpPr/>
            <p:nvPr/>
          </p:nvSpPr>
          <p:spPr>
            <a:xfrm>
              <a:off x="311700" y="1281850"/>
              <a:ext cx="1371600" cy="1371600"/>
            </a:xfrm>
            <a:prstGeom prst="halfFrame">
              <a:avLst>
                <a:gd fmla="val 33333" name="adj1"/>
                <a:gd fmla="val 33333" name="adj2"/>
              </a:avLst>
            </a:prstGeom>
            <a:solidFill>
              <a:schemeClr val="dk1"/>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g23c65487e14_5_6"/>
            <p:cNvSpPr/>
            <p:nvPr/>
          </p:nvSpPr>
          <p:spPr>
            <a:xfrm>
              <a:off x="540300" y="1510450"/>
              <a:ext cx="914400" cy="914400"/>
            </a:xfrm>
            <a:prstGeom prst="ellipse">
              <a:avLst/>
            </a:prstGeom>
            <a:solidFill>
              <a:schemeClr val="accent3"/>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41" name="Google Shape;541;g23c65487e14_5_6"/>
            <p:cNvPicPr preferRelativeResize="0"/>
            <p:nvPr/>
          </p:nvPicPr>
          <p:blipFill rotWithShape="1">
            <a:blip r:embed="rId3">
              <a:alphaModFix/>
            </a:blip>
            <a:srcRect b="0" l="0" r="0" t="0"/>
            <a:stretch/>
          </p:blipFill>
          <p:spPr>
            <a:xfrm>
              <a:off x="768900" y="1739050"/>
              <a:ext cx="457200" cy="457200"/>
            </a:xfrm>
            <a:prstGeom prst="rect">
              <a:avLst/>
            </a:prstGeom>
            <a:noFill/>
            <a:ln>
              <a:noFill/>
            </a:ln>
            <a:effectLst>
              <a:outerShdw blurRad="57150" rotWithShape="0" algn="bl" dir="5400000" dist="19050">
                <a:srgbClr val="000000">
                  <a:alpha val="49019"/>
                </a:srgbClr>
              </a:outerShdw>
            </a:effectLst>
          </p:spPr>
        </p:pic>
        <p:sp>
          <p:nvSpPr>
            <p:cNvPr id="542" name="Google Shape;542;g23c65487e14_5_6"/>
            <p:cNvSpPr txBox="1"/>
            <p:nvPr/>
          </p:nvSpPr>
          <p:spPr>
            <a:xfrm>
              <a:off x="1643850" y="1281850"/>
              <a:ext cx="6828600" cy="1349100"/>
            </a:xfrm>
            <a:prstGeom prst="rect">
              <a:avLst/>
            </a:prstGeom>
            <a:noFill/>
            <a:ln>
              <a:noFill/>
            </a:ln>
          </p:spPr>
          <p:txBody>
            <a:bodyPr anchorCtr="0" anchor="ctr" bIns="91425" lIns="91425" spcFirstLastPara="1" rIns="91425" wrap="square" tIns="91425">
              <a:noAutofit/>
            </a:bodyPr>
            <a:lstStyle/>
            <a:p>
              <a:pPr indent="0" lvl="0" marL="0" marR="0" rtl="0" algn="r">
                <a:lnSpc>
                  <a:spcPct val="115000"/>
                </a:lnSpc>
                <a:spcBef>
                  <a:spcPts val="0"/>
                </a:spcBef>
                <a:spcAft>
                  <a:spcPts val="0"/>
                </a:spcAft>
                <a:buClr>
                  <a:srgbClr val="000000"/>
                </a:buClr>
                <a:buSzPts val="2000"/>
                <a:buFont typeface="Arial"/>
                <a:buNone/>
              </a:pPr>
              <a:r>
                <a:rPr b="0" i="0" lang="en" sz="2000" u="none" cap="none" strike="noStrike">
                  <a:solidFill>
                    <a:schemeClr val="dk2"/>
                  </a:solidFill>
                  <a:latin typeface="Roboto"/>
                  <a:ea typeface="Roboto"/>
                  <a:cs typeface="Roboto"/>
                  <a:sym typeface="Roboto"/>
                </a:rPr>
                <a:t>A country’s Foreign Policy objectives consist of National Defense (Military), Economic (International Trade), and/or Internationalist (Humanitarian) Concerns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g23c65487e14_5_23"/>
          <p:cNvSpPr txBox="1"/>
          <p:nvPr>
            <p:ph type="title"/>
          </p:nvPr>
        </p:nvSpPr>
        <p:spPr>
          <a:xfrm>
            <a:off x="311700" y="1144859"/>
            <a:ext cx="8520600" cy="2438399"/>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0" lang="en">
                <a:solidFill>
                  <a:schemeClr val="dk1"/>
                </a:solidFill>
                <a:latin typeface="Source Sans Pro"/>
                <a:ea typeface="Source Sans Pro"/>
                <a:cs typeface="Source Sans Pro"/>
                <a:sym typeface="Source Sans Pro"/>
              </a:rPr>
              <a:t>“</a:t>
            </a:r>
            <a:r>
              <a:rPr b="0" lang="en">
                <a:latin typeface="Source Sans Pro"/>
                <a:ea typeface="Source Sans Pro"/>
                <a:cs typeface="Source Sans Pro"/>
                <a:sym typeface="Source Sans Pro"/>
              </a:rPr>
              <a:t>The great rule of conduct for us (with) foreign nations is in extending our commercial relations, (and) to have as little political connection as possible. (International) controversies are foreign to our concerns. It is our true policy to steer clear of permanent alliances with any portion of world.”</a:t>
            </a:r>
            <a:br>
              <a:rPr b="0" lang="en">
                <a:latin typeface="Source Sans Pro"/>
                <a:ea typeface="Source Sans Pro"/>
                <a:cs typeface="Source Sans Pro"/>
                <a:sym typeface="Source Sans Pro"/>
              </a:rPr>
            </a:br>
            <a:r>
              <a:rPr b="0" lang="en">
                <a:latin typeface="Source Sans Pro"/>
                <a:ea typeface="Source Sans Pro"/>
                <a:cs typeface="Source Sans Pro"/>
                <a:sym typeface="Source Sans Pro"/>
              </a:rPr>
              <a:t>— George Washington's Farewell Address</a:t>
            </a:r>
            <a:endParaRPr b="0">
              <a:solidFill>
                <a:schemeClr val="dk1"/>
              </a:solidFill>
              <a:latin typeface="Source Sans Pro"/>
              <a:ea typeface="Source Sans Pro"/>
              <a:cs typeface="Source Sans Pro"/>
              <a:sym typeface="Source Sans Pro"/>
            </a:endParaRPr>
          </a:p>
        </p:txBody>
      </p:sp>
      <p:sp>
        <p:nvSpPr>
          <p:cNvPr id="548" name="Google Shape;548;g23c65487e14_5_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g23c65487e14_5_28"/>
          <p:cNvSpPr txBox="1"/>
          <p:nvPr>
            <p:ph type="title"/>
          </p:nvPr>
        </p:nvSpPr>
        <p:spPr>
          <a:xfrm>
            <a:off x="311700" y="2150850"/>
            <a:ext cx="8520600" cy="841800"/>
          </a:xfrm>
          <a:prstGeom prst="rect">
            <a:avLst/>
          </a:prstGeom>
          <a:noFill/>
          <a:ln>
            <a:noFill/>
          </a:ln>
          <a:effectLst>
            <a:outerShdw rotWithShape="0" algn="bl" dist="19050">
              <a:schemeClr val="lt2"/>
            </a:outerShdw>
          </a:effectLst>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600"/>
              <a:buNone/>
            </a:pPr>
            <a:r>
              <a:rPr lang="en"/>
              <a:t>What is National Defense?</a:t>
            </a:r>
            <a:endParaRPr/>
          </a:p>
        </p:txBody>
      </p:sp>
      <p:sp>
        <p:nvSpPr>
          <p:cNvPr id="554" name="Google Shape;554;g23c65487e14_5_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g23c65487e14_5_33"/>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Defense</a:t>
            </a:r>
            <a:endParaRPr/>
          </a:p>
        </p:txBody>
      </p:sp>
      <p:sp>
        <p:nvSpPr>
          <p:cNvPr id="560" name="Google Shape;560;g23c65487e14_5_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Protection of the country against military attack</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Security in our persons and property</a:t>
            </a:r>
            <a:endParaRPr/>
          </a:p>
          <a:p>
            <a:pPr indent="0" lvl="0" marL="1143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How can that be accomplished?</a:t>
            </a:r>
            <a:endParaRPr/>
          </a:p>
          <a:p>
            <a:pPr indent="0" lvl="0" marL="1143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Imperialism</a:t>
            </a:r>
            <a:endParaRPr/>
          </a:p>
          <a:p>
            <a:pPr indent="-342900" lvl="0" marL="457200" rtl="0" algn="l">
              <a:lnSpc>
                <a:spcPct val="115000"/>
              </a:lnSpc>
              <a:spcBef>
                <a:spcPts val="0"/>
              </a:spcBef>
              <a:spcAft>
                <a:spcPts val="0"/>
              </a:spcAft>
              <a:buSzPts val="1800"/>
              <a:buChar char="●"/>
            </a:pPr>
            <a:r>
              <a:rPr lang="en"/>
              <a:t>Collective Security</a:t>
            </a:r>
            <a:endParaRPr/>
          </a:p>
          <a:p>
            <a:pPr indent="-342900" lvl="0" marL="457200" rtl="0" algn="l">
              <a:lnSpc>
                <a:spcPct val="115000"/>
              </a:lnSpc>
              <a:spcBef>
                <a:spcPts val="0"/>
              </a:spcBef>
              <a:spcAft>
                <a:spcPts val="0"/>
              </a:spcAft>
              <a:buSzPts val="1800"/>
              <a:buChar char="●"/>
            </a:pPr>
            <a:r>
              <a:rPr lang="en"/>
              <a:t>Non-Intervensionism</a:t>
            </a:r>
            <a:endParaRPr/>
          </a:p>
          <a:p>
            <a:pPr indent="-228600" lvl="0" marL="457200" rtl="0" algn="l">
              <a:lnSpc>
                <a:spcPct val="115000"/>
              </a:lnSpc>
              <a:spcBef>
                <a:spcPts val="0"/>
              </a:spcBef>
              <a:spcAft>
                <a:spcPts val="0"/>
              </a:spcAft>
              <a:buSzPts val="1800"/>
              <a:buNone/>
            </a:pPr>
            <a:r>
              <a:t/>
            </a:r>
            <a:endParaRPr/>
          </a:p>
          <a:p>
            <a:pPr indent="-228600" lvl="0" marL="457200" rtl="0" algn="l">
              <a:lnSpc>
                <a:spcPct val="115000"/>
              </a:lnSpc>
              <a:spcBef>
                <a:spcPts val="0"/>
              </a:spcBef>
              <a:spcAft>
                <a:spcPts val="0"/>
              </a:spcAft>
              <a:buSzPts val="1800"/>
              <a:buNone/>
            </a:pPr>
            <a:r>
              <a:t/>
            </a:r>
            <a:endParaRPr/>
          </a:p>
        </p:txBody>
      </p:sp>
      <p:sp>
        <p:nvSpPr>
          <p:cNvPr id="561" name="Google Shape;561;g23c65487e14_5_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g23c65487e14_5_39"/>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What is Non-</a:t>
            </a:r>
            <a:r>
              <a:rPr lang="en"/>
              <a:t>Interventionism</a:t>
            </a:r>
            <a:r>
              <a:rPr lang="en"/>
              <a:t>?</a:t>
            </a:r>
            <a:endParaRPr/>
          </a:p>
        </p:txBody>
      </p:sp>
      <p:sp>
        <p:nvSpPr>
          <p:cNvPr id="567" name="Google Shape;567;g23c65487e14_5_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568" name="Google Shape;568;g23c65487e14_5_39"/>
          <p:cNvSpPr/>
          <p:nvPr/>
        </p:nvSpPr>
        <p:spPr>
          <a:xfrm>
            <a:off x="464650" y="1167524"/>
            <a:ext cx="2414958" cy="2103499"/>
          </a:xfrm>
          <a:prstGeom prst="rect">
            <a:avLst/>
          </a:prstGeom>
          <a:solidFill>
            <a:schemeClr val="accent3"/>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g23c65487e14_5_39"/>
          <p:cNvSpPr/>
          <p:nvPr/>
        </p:nvSpPr>
        <p:spPr>
          <a:xfrm>
            <a:off x="391707" y="1221846"/>
            <a:ext cx="2436010" cy="951207"/>
          </a:xfrm>
          <a:prstGeom prst="rect">
            <a:avLst/>
          </a:prstGeom>
          <a:solidFill>
            <a:schemeClr val="l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g23c65487e14_5_39"/>
          <p:cNvSpPr/>
          <p:nvPr/>
        </p:nvSpPr>
        <p:spPr>
          <a:xfrm rot="5400000">
            <a:off x="1472690" y="2091713"/>
            <a:ext cx="274043" cy="330772"/>
          </a:xfrm>
          <a:prstGeom prst="rightArrow">
            <a:avLst>
              <a:gd fmla="val 34239" name="adj1"/>
              <a:gd fmla="val 57035" name="adj2"/>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g23c65487e14_5_39"/>
          <p:cNvSpPr/>
          <p:nvPr/>
        </p:nvSpPr>
        <p:spPr>
          <a:xfrm>
            <a:off x="530333" y="1299137"/>
            <a:ext cx="2158761" cy="129901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 sz="2600" u="none" cap="none" strike="noStrike">
                <a:solidFill>
                  <a:schemeClr val="dk1"/>
                </a:solidFill>
                <a:latin typeface="Roboto"/>
                <a:ea typeface="Roboto"/>
                <a:cs typeface="Roboto"/>
                <a:sym typeface="Roboto"/>
              </a:rPr>
              <a:t>NEUTRALITY</a:t>
            </a:r>
            <a:endParaRPr b="0"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Roboto"/>
              <a:ea typeface="Roboto"/>
              <a:cs typeface="Roboto"/>
              <a:sym typeface="Roboto"/>
            </a:endParaRPr>
          </a:p>
        </p:txBody>
      </p:sp>
      <p:sp>
        <p:nvSpPr>
          <p:cNvPr id="572" name="Google Shape;572;g23c65487e14_5_39"/>
          <p:cNvSpPr/>
          <p:nvPr/>
        </p:nvSpPr>
        <p:spPr>
          <a:xfrm>
            <a:off x="391707" y="2437138"/>
            <a:ext cx="2414958" cy="1113710"/>
          </a:xfrm>
          <a:prstGeom prst="rect">
            <a:avLst/>
          </a:prstGeom>
          <a:noFill/>
          <a:ln>
            <a:noFill/>
          </a:ln>
        </p:spPr>
        <p:txBody>
          <a:bodyPr anchorCtr="0" anchor="t" bIns="91425" lIns="91425" spcFirstLastPara="1" rIns="91425" wrap="square" tIns="91425">
            <a:noAutofit/>
          </a:bodyPr>
          <a:lstStyle/>
          <a:p>
            <a:pPr indent="-279400" lvl="0" marL="457200" marR="0" rtl="0" algn="l">
              <a:lnSpc>
                <a:spcPct val="115000"/>
              </a:lnSpc>
              <a:spcBef>
                <a:spcPts val="0"/>
              </a:spcBef>
              <a:spcAft>
                <a:spcPts val="0"/>
              </a:spcAft>
              <a:buClr>
                <a:srgbClr val="FFFFFF"/>
              </a:buClr>
              <a:buSzPts val="800"/>
              <a:buFont typeface="Roboto"/>
              <a:buChar char="●"/>
            </a:pPr>
            <a:r>
              <a:rPr b="0" i="0" lang="en" sz="1800" u="none" cap="none" strike="noStrike">
                <a:solidFill>
                  <a:srgbClr val="FFFFFF"/>
                </a:solidFill>
                <a:latin typeface="Roboto"/>
                <a:ea typeface="Roboto"/>
                <a:cs typeface="Roboto"/>
                <a:sym typeface="Roboto"/>
              </a:rPr>
              <a:t>Stay out of alliances and war</a:t>
            </a:r>
            <a:endParaRPr b="0" i="0" sz="1400" u="none" cap="none" strike="noStrike">
              <a:solidFill>
                <a:srgbClr val="000000"/>
              </a:solidFill>
              <a:latin typeface="Arial"/>
              <a:ea typeface="Arial"/>
              <a:cs typeface="Arial"/>
              <a:sym typeface="Arial"/>
            </a:endParaRPr>
          </a:p>
        </p:txBody>
      </p:sp>
      <p:grpSp>
        <p:nvGrpSpPr>
          <p:cNvPr id="573" name="Google Shape;573;g23c65487e14_5_39"/>
          <p:cNvGrpSpPr/>
          <p:nvPr/>
        </p:nvGrpSpPr>
        <p:grpSpPr>
          <a:xfrm>
            <a:off x="5985636" y="1167525"/>
            <a:ext cx="2486821" cy="2194834"/>
            <a:chOff x="1118224" y="283731"/>
            <a:chExt cx="2090820" cy="3116333"/>
          </a:xfrm>
        </p:grpSpPr>
        <p:sp>
          <p:nvSpPr>
            <p:cNvPr id="574" name="Google Shape;574;g23c65487e14_5_39"/>
            <p:cNvSpPr/>
            <p:nvPr/>
          </p:nvSpPr>
          <p:spPr>
            <a:xfrm>
              <a:off x="1178644" y="283731"/>
              <a:ext cx="2030400" cy="2986650"/>
            </a:xfrm>
            <a:prstGeom prst="rect">
              <a:avLst/>
            </a:prstGeom>
            <a:solidFill>
              <a:schemeClr val="accent3"/>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g23c65487e14_5_39"/>
            <p:cNvSpPr/>
            <p:nvPr/>
          </p:nvSpPr>
          <p:spPr>
            <a:xfrm>
              <a:off x="1118224" y="341749"/>
              <a:ext cx="2048100" cy="1247686"/>
            </a:xfrm>
            <a:prstGeom prst="rect">
              <a:avLst/>
            </a:prstGeom>
            <a:solidFill>
              <a:schemeClr val="l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g23c65487e14_5_39"/>
            <p:cNvSpPr/>
            <p:nvPr/>
          </p:nvSpPr>
          <p:spPr>
            <a:xfrm>
              <a:off x="1225934" y="2315012"/>
              <a:ext cx="1815000" cy="389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dk2"/>
                </a:solidFill>
                <a:latin typeface="Roboto"/>
                <a:ea typeface="Roboto"/>
                <a:cs typeface="Roboto"/>
                <a:sym typeface="Roboto"/>
              </a:endParaRPr>
            </a:p>
          </p:txBody>
        </p:sp>
        <p:sp>
          <p:nvSpPr>
            <p:cNvPr id="577" name="Google Shape;577;g23c65487e14_5_39"/>
            <p:cNvSpPr/>
            <p:nvPr/>
          </p:nvSpPr>
          <p:spPr>
            <a:xfrm>
              <a:off x="1233868" y="470601"/>
              <a:ext cx="1815000" cy="1844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 sz="2600" u="none" cap="none" strike="noStrike">
                  <a:solidFill>
                    <a:schemeClr val="dk1"/>
                  </a:solidFill>
                  <a:latin typeface="Roboto"/>
                  <a:ea typeface="Roboto"/>
                  <a:cs typeface="Roboto"/>
                  <a:sym typeface="Roboto"/>
                </a:rPr>
                <a:t>FREE TRADE</a:t>
              </a:r>
              <a:endParaRPr b="0"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Roboto"/>
                <a:ea typeface="Roboto"/>
                <a:cs typeface="Roboto"/>
                <a:sym typeface="Roboto"/>
              </a:endParaRPr>
            </a:p>
          </p:txBody>
        </p:sp>
        <p:sp>
          <p:nvSpPr>
            <p:cNvPr id="578" name="Google Shape;578;g23c65487e14_5_39"/>
            <p:cNvSpPr/>
            <p:nvPr/>
          </p:nvSpPr>
          <p:spPr>
            <a:xfrm rot="5400000">
              <a:off x="1946817" y="1639683"/>
              <a:ext cx="389100" cy="278100"/>
            </a:xfrm>
            <a:prstGeom prst="rightArrow">
              <a:avLst>
                <a:gd fmla="val 34239" name="adj1"/>
                <a:gd fmla="val 57035" name="adj2"/>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g23c65487e14_5_39"/>
            <p:cNvSpPr/>
            <p:nvPr/>
          </p:nvSpPr>
          <p:spPr>
            <a:xfrm>
              <a:off x="1126167" y="2005964"/>
              <a:ext cx="2030400" cy="1394100"/>
            </a:xfrm>
            <a:prstGeom prst="rect">
              <a:avLst/>
            </a:prstGeom>
            <a:noFill/>
            <a:ln>
              <a:noFill/>
            </a:ln>
          </p:spPr>
          <p:txBody>
            <a:bodyPr anchorCtr="0" anchor="t" bIns="91425" lIns="91425" spcFirstLastPara="1" rIns="91425" wrap="square" tIns="91425">
              <a:noAutofit/>
            </a:bodyPr>
            <a:lstStyle/>
            <a:p>
              <a:pPr indent="-279400" lvl="0" marL="457200" marR="0" rtl="0" algn="l">
                <a:lnSpc>
                  <a:spcPct val="115000"/>
                </a:lnSpc>
                <a:spcBef>
                  <a:spcPts val="0"/>
                </a:spcBef>
                <a:spcAft>
                  <a:spcPts val="0"/>
                </a:spcAft>
                <a:buClr>
                  <a:srgbClr val="FFFFFF"/>
                </a:buClr>
                <a:buSzPts val="800"/>
                <a:buFont typeface="Roboto"/>
                <a:buChar char="●"/>
              </a:pPr>
              <a:r>
                <a:rPr b="0" i="0" lang="en" sz="1800" u="none" cap="none" strike="noStrike">
                  <a:solidFill>
                    <a:srgbClr val="FFFFFF"/>
                  </a:solidFill>
                  <a:latin typeface="Roboto"/>
                  <a:ea typeface="Roboto"/>
                  <a:cs typeface="Roboto"/>
                  <a:sym typeface="Roboto"/>
                </a:rPr>
                <a:t>Trade with other nations</a:t>
              </a:r>
              <a:endParaRPr b="0" i="0" sz="1800" u="none" cap="none" strike="noStrike">
                <a:solidFill>
                  <a:srgbClr val="FFFFFF"/>
                </a:solidFill>
                <a:latin typeface="Roboto"/>
                <a:ea typeface="Roboto"/>
                <a:cs typeface="Roboto"/>
                <a:sym typeface="Roboto"/>
              </a:endParaRPr>
            </a:p>
          </p:txBody>
        </p:sp>
      </p:grpSp>
      <p:grpSp>
        <p:nvGrpSpPr>
          <p:cNvPr id="580" name="Google Shape;580;g23c65487e14_5_39"/>
          <p:cNvGrpSpPr/>
          <p:nvPr/>
        </p:nvGrpSpPr>
        <p:grpSpPr>
          <a:xfrm>
            <a:off x="3116283" y="1148949"/>
            <a:ext cx="2559749" cy="2358882"/>
            <a:chOff x="1056909" y="257356"/>
            <a:chExt cx="2152135" cy="3349257"/>
          </a:xfrm>
        </p:grpSpPr>
        <p:sp>
          <p:nvSpPr>
            <p:cNvPr id="581" name="Google Shape;581;g23c65487e14_5_39"/>
            <p:cNvSpPr/>
            <p:nvPr/>
          </p:nvSpPr>
          <p:spPr>
            <a:xfrm>
              <a:off x="1178644" y="257356"/>
              <a:ext cx="2030400" cy="3013025"/>
            </a:xfrm>
            <a:prstGeom prst="rect">
              <a:avLst/>
            </a:prstGeom>
            <a:solidFill>
              <a:schemeClr val="accent3"/>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g23c65487e14_5_39"/>
            <p:cNvSpPr/>
            <p:nvPr/>
          </p:nvSpPr>
          <p:spPr>
            <a:xfrm>
              <a:off x="1120159" y="384790"/>
              <a:ext cx="2048100" cy="1249513"/>
            </a:xfrm>
            <a:prstGeom prst="rect">
              <a:avLst/>
            </a:prstGeom>
            <a:solidFill>
              <a:schemeClr val="l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g23c65487e14_5_39"/>
            <p:cNvSpPr/>
            <p:nvPr/>
          </p:nvSpPr>
          <p:spPr>
            <a:xfrm>
              <a:off x="1225934" y="2315012"/>
              <a:ext cx="1815000" cy="389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dk2"/>
                </a:solidFill>
                <a:latin typeface="Roboto"/>
                <a:ea typeface="Roboto"/>
                <a:cs typeface="Roboto"/>
                <a:sym typeface="Roboto"/>
              </a:endParaRPr>
            </a:p>
          </p:txBody>
        </p:sp>
        <p:sp>
          <p:nvSpPr>
            <p:cNvPr id="584" name="Google Shape;584;g23c65487e14_5_39"/>
            <p:cNvSpPr/>
            <p:nvPr/>
          </p:nvSpPr>
          <p:spPr>
            <a:xfrm>
              <a:off x="1233868" y="470602"/>
              <a:ext cx="1815000" cy="1844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 sz="2600" u="none" cap="none" strike="noStrike">
                  <a:solidFill>
                    <a:schemeClr val="dk1"/>
                  </a:solidFill>
                  <a:latin typeface="Roboto"/>
                  <a:ea typeface="Roboto"/>
                  <a:cs typeface="Roboto"/>
                  <a:sym typeface="Roboto"/>
                </a:rPr>
                <a:t>DEFENSE</a:t>
              </a:r>
              <a:endParaRPr b="0"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Roboto"/>
                <a:ea typeface="Roboto"/>
                <a:cs typeface="Roboto"/>
                <a:sym typeface="Roboto"/>
              </a:endParaRPr>
            </a:p>
          </p:txBody>
        </p:sp>
        <p:sp>
          <p:nvSpPr>
            <p:cNvPr id="585" name="Google Shape;585;g23c65487e14_5_39"/>
            <p:cNvSpPr/>
            <p:nvPr/>
          </p:nvSpPr>
          <p:spPr>
            <a:xfrm rot="5400000">
              <a:off x="1938874" y="1644935"/>
              <a:ext cx="389100" cy="278100"/>
            </a:xfrm>
            <a:prstGeom prst="rightArrow">
              <a:avLst>
                <a:gd fmla="val 34239" name="adj1"/>
                <a:gd fmla="val 57035" name="adj2"/>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g23c65487e14_5_39"/>
            <p:cNvSpPr/>
            <p:nvPr/>
          </p:nvSpPr>
          <p:spPr>
            <a:xfrm>
              <a:off x="1056909" y="2025313"/>
              <a:ext cx="2030400" cy="1581300"/>
            </a:xfrm>
            <a:prstGeom prst="rect">
              <a:avLst/>
            </a:prstGeom>
            <a:noFill/>
            <a:ln>
              <a:noFill/>
            </a:ln>
          </p:spPr>
          <p:txBody>
            <a:bodyPr anchorCtr="0" anchor="t" bIns="91425" lIns="91425" spcFirstLastPara="1" rIns="91425" wrap="square" tIns="91425">
              <a:noAutofit/>
            </a:bodyPr>
            <a:lstStyle/>
            <a:p>
              <a:pPr indent="-279400" lvl="0" marL="457200" marR="0" rtl="0" algn="l">
                <a:lnSpc>
                  <a:spcPct val="115000"/>
                </a:lnSpc>
                <a:spcBef>
                  <a:spcPts val="0"/>
                </a:spcBef>
                <a:spcAft>
                  <a:spcPts val="0"/>
                </a:spcAft>
                <a:buClr>
                  <a:srgbClr val="FFFFFF"/>
                </a:buClr>
                <a:buSzPts val="800"/>
                <a:buFont typeface="Roboto"/>
                <a:buChar char="●"/>
              </a:pPr>
              <a:r>
                <a:rPr b="0" i="0" lang="en" sz="1800" u="none" cap="none" strike="noStrike">
                  <a:solidFill>
                    <a:srgbClr val="FFFFFF"/>
                  </a:solidFill>
                  <a:latin typeface="Roboto"/>
                  <a:ea typeface="Roboto"/>
                  <a:cs typeface="Roboto"/>
                  <a:sym typeface="Roboto"/>
                </a:rPr>
                <a:t>Protection of own borders</a:t>
              </a:r>
              <a:endParaRPr b="0" i="0" sz="1800" u="none" cap="none" strike="noStrike">
                <a:solidFill>
                  <a:srgbClr val="FFFFFF"/>
                </a:solidFill>
                <a:latin typeface="Roboto"/>
                <a:ea typeface="Roboto"/>
                <a:cs typeface="Roboto"/>
                <a:sym typeface="Roboto"/>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g27530e3e17c_1_30"/>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Natural Rights</a:t>
            </a:r>
            <a:endParaRPr/>
          </a:p>
        </p:txBody>
      </p:sp>
      <p:sp>
        <p:nvSpPr>
          <p:cNvPr id="112" name="Google Shape;112;g27530e3e17c_1_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lnSpcReduction="10000"/>
          </a:bodyPr>
          <a:lstStyle/>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Characteristics which exists as a consequence or our humanity</a:t>
            </a:r>
            <a:endParaRPr/>
          </a:p>
          <a:p>
            <a:pPr indent="-228600" lvl="0" marL="457200" rtl="0" algn="l">
              <a:lnSpc>
                <a:spcPct val="115000"/>
              </a:lnSpc>
              <a:spcBef>
                <a:spcPts val="0"/>
              </a:spcBef>
              <a:spcAft>
                <a:spcPts val="0"/>
              </a:spcAft>
              <a:buSzPts val="1800"/>
              <a:buNone/>
            </a:pPr>
            <a:r>
              <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Not dependent on laws or customs, they exist without permission</a:t>
            </a:r>
            <a:endParaRPr/>
          </a:p>
          <a:p>
            <a:pPr indent="-228600" lvl="0" marL="457200" rtl="0" algn="l">
              <a:lnSpc>
                <a:spcPct val="115000"/>
              </a:lnSpc>
              <a:spcBef>
                <a:spcPts val="0"/>
              </a:spcBef>
              <a:spcAft>
                <a:spcPts val="0"/>
              </a:spcAft>
              <a:buSzPts val="1800"/>
              <a:buNone/>
            </a:pPr>
            <a:r>
              <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Cannot be separated from you regardless of law or force </a:t>
            </a:r>
            <a:endParaRPr/>
          </a:p>
          <a:p>
            <a:pPr indent="-228600" lvl="0" marL="457200" rtl="0" algn="l">
              <a:lnSpc>
                <a:spcPct val="115000"/>
              </a:lnSpc>
              <a:spcBef>
                <a:spcPts val="0"/>
              </a:spcBef>
              <a:spcAft>
                <a:spcPts val="0"/>
              </a:spcAft>
              <a:buSzPts val="1800"/>
              <a:buNone/>
            </a:pPr>
            <a:r>
              <a:t/>
            </a:r>
            <a:endParaRPr/>
          </a:p>
          <a:p>
            <a:pPr indent="-228600" lvl="0" marL="457200" rtl="0" algn="l">
              <a:lnSpc>
                <a:spcPct val="115000"/>
              </a:lnSpc>
              <a:spcBef>
                <a:spcPts val="0"/>
              </a:spcBef>
              <a:spcAft>
                <a:spcPts val="0"/>
              </a:spcAft>
              <a:buSzPts val="1800"/>
              <a:buNone/>
            </a:pPr>
            <a:r>
              <a:t/>
            </a:r>
            <a:endParaRPr/>
          </a:p>
          <a:p>
            <a:pPr indent="-228600" lvl="0" marL="457200" rtl="0" algn="l">
              <a:lnSpc>
                <a:spcPct val="115000"/>
              </a:lnSpc>
              <a:spcBef>
                <a:spcPts val="0"/>
              </a:spcBef>
              <a:spcAft>
                <a:spcPts val="0"/>
              </a:spcAft>
              <a:buSzPts val="1800"/>
              <a:buNone/>
            </a:pPr>
            <a:r>
              <a:t/>
            </a:r>
            <a:endParaRPr/>
          </a:p>
        </p:txBody>
      </p:sp>
      <p:sp>
        <p:nvSpPr>
          <p:cNvPr id="113" name="Google Shape;113;g27530e3e17c_1_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g23c65487e14_5_63"/>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International Trade</a:t>
            </a:r>
            <a:endParaRPr/>
          </a:p>
        </p:txBody>
      </p:sp>
      <p:sp>
        <p:nvSpPr>
          <p:cNvPr id="592" name="Google Shape;592;g23c65487e14_5_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grpSp>
        <p:nvGrpSpPr>
          <p:cNvPr id="593" name="Google Shape;593;g23c65487e14_5_63"/>
          <p:cNvGrpSpPr/>
          <p:nvPr/>
        </p:nvGrpSpPr>
        <p:grpSpPr>
          <a:xfrm>
            <a:off x="457200" y="1281850"/>
            <a:ext cx="8229600" cy="1417500"/>
            <a:chOff x="311700" y="1281850"/>
            <a:chExt cx="8229600" cy="1417500"/>
          </a:xfrm>
        </p:grpSpPr>
        <p:sp>
          <p:nvSpPr>
            <p:cNvPr id="594" name="Google Shape;594;g23c65487e14_5_63"/>
            <p:cNvSpPr/>
            <p:nvPr/>
          </p:nvSpPr>
          <p:spPr>
            <a:xfrm>
              <a:off x="311700" y="1281850"/>
              <a:ext cx="8229600" cy="13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g23c65487e14_5_63"/>
            <p:cNvSpPr/>
            <p:nvPr/>
          </p:nvSpPr>
          <p:spPr>
            <a:xfrm>
              <a:off x="311700" y="1281850"/>
              <a:ext cx="1371600" cy="1371600"/>
            </a:xfrm>
            <a:prstGeom prst="halfFrame">
              <a:avLst>
                <a:gd fmla="val 33333" name="adj1"/>
                <a:gd fmla="val 33333" name="adj2"/>
              </a:avLst>
            </a:prstGeom>
            <a:solidFill>
              <a:schemeClr val="dk1"/>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g23c65487e14_5_63"/>
            <p:cNvSpPr/>
            <p:nvPr/>
          </p:nvSpPr>
          <p:spPr>
            <a:xfrm>
              <a:off x="540300" y="1510450"/>
              <a:ext cx="914400" cy="914400"/>
            </a:xfrm>
            <a:prstGeom prst="ellipse">
              <a:avLst/>
            </a:prstGeom>
            <a:solidFill>
              <a:schemeClr val="accent3"/>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97" name="Google Shape;597;g23c65487e14_5_63"/>
            <p:cNvPicPr preferRelativeResize="0"/>
            <p:nvPr/>
          </p:nvPicPr>
          <p:blipFill rotWithShape="1">
            <a:blip r:embed="rId3">
              <a:alphaModFix/>
            </a:blip>
            <a:srcRect b="0" l="0" r="0" t="0"/>
            <a:stretch/>
          </p:blipFill>
          <p:spPr>
            <a:xfrm>
              <a:off x="768900" y="1739050"/>
              <a:ext cx="457200" cy="457200"/>
            </a:xfrm>
            <a:prstGeom prst="rect">
              <a:avLst/>
            </a:prstGeom>
            <a:noFill/>
            <a:ln>
              <a:noFill/>
            </a:ln>
            <a:effectLst>
              <a:outerShdw blurRad="57150" rotWithShape="0" algn="bl" dir="5400000" dist="19050">
                <a:srgbClr val="000000">
                  <a:alpha val="49019"/>
                </a:srgbClr>
              </a:outerShdw>
            </a:effectLst>
          </p:spPr>
        </p:pic>
        <p:sp>
          <p:nvSpPr>
            <p:cNvPr id="598" name="Google Shape;598;g23c65487e14_5_63"/>
            <p:cNvSpPr txBox="1"/>
            <p:nvPr/>
          </p:nvSpPr>
          <p:spPr>
            <a:xfrm>
              <a:off x="1643850" y="1281850"/>
              <a:ext cx="6828600" cy="14175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200"/>
                </a:spcAft>
                <a:buClr>
                  <a:schemeClr val="lt2"/>
                </a:buClr>
                <a:buSzPts val="1100"/>
                <a:buFont typeface="Arial"/>
                <a:buNone/>
              </a:pPr>
              <a:r>
                <a:rPr b="0" i="0" lang="en" sz="1800" u="none" cap="none" strike="noStrike">
                  <a:solidFill>
                    <a:schemeClr val="dk2"/>
                  </a:solidFill>
                  <a:latin typeface="Roboto"/>
                  <a:ea typeface="Roboto"/>
                  <a:cs typeface="Roboto"/>
                  <a:sym typeface="Roboto"/>
                </a:rPr>
                <a:t>Consists of goods and services exported from the United States to other countries, as well as imports to the United States.</a:t>
              </a:r>
              <a:endParaRPr b="0" i="0" sz="1400" u="none" cap="none" strike="noStrike">
                <a:solidFill>
                  <a:srgbClr val="000000"/>
                </a:solidFill>
                <a:latin typeface="Roboto"/>
                <a:ea typeface="Roboto"/>
                <a:cs typeface="Roboto"/>
                <a:sym typeface="Roboto"/>
              </a:endParaRPr>
            </a:p>
          </p:txBody>
        </p:sp>
      </p:grpSp>
      <p:grpSp>
        <p:nvGrpSpPr>
          <p:cNvPr id="599" name="Google Shape;599;g23c65487e14_5_63"/>
          <p:cNvGrpSpPr/>
          <p:nvPr/>
        </p:nvGrpSpPr>
        <p:grpSpPr>
          <a:xfrm flipH="1">
            <a:off x="457200" y="2909575"/>
            <a:ext cx="8229600" cy="1371600"/>
            <a:chOff x="311700" y="1281850"/>
            <a:chExt cx="8229600" cy="1371600"/>
          </a:xfrm>
        </p:grpSpPr>
        <p:sp>
          <p:nvSpPr>
            <p:cNvPr id="600" name="Google Shape;600;g23c65487e14_5_63"/>
            <p:cNvSpPr/>
            <p:nvPr/>
          </p:nvSpPr>
          <p:spPr>
            <a:xfrm>
              <a:off x="311700" y="1281850"/>
              <a:ext cx="8229600" cy="13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g23c65487e14_5_63"/>
            <p:cNvSpPr/>
            <p:nvPr/>
          </p:nvSpPr>
          <p:spPr>
            <a:xfrm>
              <a:off x="311700" y="1281850"/>
              <a:ext cx="1371600" cy="1371600"/>
            </a:xfrm>
            <a:prstGeom prst="halfFrame">
              <a:avLst>
                <a:gd fmla="val 33333" name="adj1"/>
                <a:gd fmla="val 33333" name="adj2"/>
              </a:avLst>
            </a:prstGeom>
            <a:solidFill>
              <a:schemeClr val="dk1"/>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g23c65487e14_5_63"/>
            <p:cNvSpPr/>
            <p:nvPr/>
          </p:nvSpPr>
          <p:spPr>
            <a:xfrm>
              <a:off x="540300" y="1510450"/>
              <a:ext cx="914400" cy="914400"/>
            </a:xfrm>
            <a:prstGeom prst="ellipse">
              <a:avLst/>
            </a:prstGeom>
            <a:solidFill>
              <a:schemeClr val="accent3"/>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03" name="Google Shape;603;g23c65487e14_5_63"/>
            <p:cNvPicPr preferRelativeResize="0"/>
            <p:nvPr/>
          </p:nvPicPr>
          <p:blipFill rotWithShape="1">
            <a:blip r:embed="rId3">
              <a:alphaModFix/>
            </a:blip>
            <a:srcRect b="0" l="0" r="0" t="0"/>
            <a:stretch/>
          </p:blipFill>
          <p:spPr>
            <a:xfrm>
              <a:off x="768900" y="1739050"/>
              <a:ext cx="457200" cy="457200"/>
            </a:xfrm>
            <a:prstGeom prst="rect">
              <a:avLst/>
            </a:prstGeom>
            <a:noFill/>
            <a:ln>
              <a:noFill/>
            </a:ln>
            <a:effectLst>
              <a:outerShdw blurRad="57150" rotWithShape="0" algn="bl" dir="5400000" dist="19050">
                <a:srgbClr val="000000">
                  <a:alpha val="49019"/>
                </a:srgbClr>
              </a:outerShdw>
            </a:effectLst>
          </p:spPr>
        </p:pic>
        <p:sp>
          <p:nvSpPr>
            <p:cNvPr id="604" name="Google Shape;604;g23c65487e14_5_63"/>
            <p:cNvSpPr txBox="1"/>
            <p:nvPr/>
          </p:nvSpPr>
          <p:spPr>
            <a:xfrm>
              <a:off x="1643850" y="1281850"/>
              <a:ext cx="6828600" cy="13491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200"/>
                </a:spcAft>
                <a:buClr>
                  <a:srgbClr val="000000"/>
                </a:buClr>
                <a:buSzPts val="1700"/>
                <a:buFont typeface="Arial"/>
                <a:buNone/>
              </a:pPr>
              <a:r>
                <a:rPr b="0" i="0" lang="en" sz="1700" u="none" cap="none" strike="noStrike">
                  <a:solidFill>
                    <a:schemeClr val="dk2"/>
                  </a:solidFill>
                  <a:latin typeface="Roboto"/>
                  <a:ea typeface="Roboto"/>
                  <a:cs typeface="Roboto"/>
                  <a:sym typeface="Roboto"/>
                </a:rPr>
                <a:t>Two possible approaches include Protectionism and Free Trade.</a:t>
              </a:r>
              <a:endParaRPr b="0" i="0" sz="1700" u="none" cap="none" strike="noStrike">
                <a:solidFill>
                  <a:schemeClr val="dk2"/>
                </a:solidFill>
                <a:latin typeface="Roboto"/>
                <a:ea typeface="Roboto"/>
                <a:cs typeface="Roboto"/>
                <a:sym typeface="Roboto"/>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g23c65487e14_5_80"/>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Protectionism vs Free Trade</a:t>
            </a:r>
            <a:endParaRPr/>
          </a:p>
        </p:txBody>
      </p:sp>
      <p:sp>
        <p:nvSpPr>
          <p:cNvPr id="610" name="Google Shape;610;g23c65487e14_5_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grpSp>
        <p:nvGrpSpPr>
          <p:cNvPr id="611" name="Google Shape;611;g23c65487e14_5_80"/>
          <p:cNvGrpSpPr/>
          <p:nvPr/>
        </p:nvGrpSpPr>
        <p:grpSpPr>
          <a:xfrm>
            <a:off x="457200" y="1281850"/>
            <a:ext cx="8229600" cy="1371600"/>
            <a:chOff x="311700" y="1281850"/>
            <a:chExt cx="8229600" cy="1371600"/>
          </a:xfrm>
        </p:grpSpPr>
        <p:sp>
          <p:nvSpPr>
            <p:cNvPr id="612" name="Google Shape;612;g23c65487e14_5_80"/>
            <p:cNvSpPr/>
            <p:nvPr/>
          </p:nvSpPr>
          <p:spPr>
            <a:xfrm>
              <a:off x="311700" y="1281850"/>
              <a:ext cx="8229600" cy="13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g23c65487e14_5_80"/>
            <p:cNvSpPr/>
            <p:nvPr/>
          </p:nvSpPr>
          <p:spPr>
            <a:xfrm>
              <a:off x="311700" y="1281850"/>
              <a:ext cx="1371600" cy="1371600"/>
            </a:xfrm>
            <a:prstGeom prst="halfFrame">
              <a:avLst>
                <a:gd fmla="val 33333" name="adj1"/>
                <a:gd fmla="val 33333" name="adj2"/>
              </a:avLst>
            </a:prstGeom>
            <a:solidFill>
              <a:schemeClr val="dk1"/>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g23c65487e14_5_80"/>
            <p:cNvSpPr/>
            <p:nvPr/>
          </p:nvSpPr>
          <p:spPr>
            <a:xfrm>
              <a:off x="540300" y="1510450"/>
              <a:ext cx="914400" cy="914400"/>
            </a:xfrm>
            <a:prstGeom prst="ellipse">
              <a:avLst/>
            </a:prstGeom>
            <a:solidFill>
              <a:schemeClr val="accent3"/>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15" name="Google Shape;615;g23c65487e14_5_80"/>
            <p:cNvPicPr preferRelativeResize="0"/>
            <p:nvPr/>
          </p:nvPicPr>
          <p:blipFill rotWithShape="1">
            <a:blip r:embed="rId3">
              <a:alphaModFix/>
            </a:blip>
            <a:srcRect b="0" l="0" r="0" t="0"/>
            <a:stretch/>
          </p:blipFill>
          <p:spPr>
            <a:xfrm>
              <a:off x="768900" y="1739050"/>
              <a:ext cx="457200" cy="457200"/>
            </a:xfrm>
            <a:prstGeom prst="rect">
              <a:avLst/>
            </a:prstGeom>
            <a:noFill/>
            <a:ln>
              <a:noFill/>
            </a:ln>
            <a:effectLst>
              <a:outerShdw blurRad="57150" rotWithShape="0" algn="bl" dir="5400000" dist="19050">
                <a:srgbClr val="000000">
                  <a:alpha val="49019"/>
                </a:srgbClr>
              </a:outerShdw>
            </a:effectLst>
          </p:spPr>
        </p:pic>
      </p:grpSp>
      <p:grpSp>
        <p:nvGrpSpPr>
          <p:cNvPr id="616" name="Google Shape;616;g23c65487e14_5_80"/>
          <p:cNvGrpSpPr/>
          <p:nvPr/>
        </p:nvGrpSpPr>
        <p:grpSpPr>
          <a:xfrm flipH="1">
            <a:off x="457200" y="2917009"/>
            <a:ext cx="8229600" cy="1371600"/>
            <a:chOff x="311700" y="1281850"/>
            <a:chExt cx="8229600" cy="1371600"/>
          </a:xfrm>
        </p:grpSpPr>
        <p:sp>
          <p:nvSpPr>
            <p:cNvPr id="617" name="Google Shape;617;g23c65487e14_5_80"/>
            <p:cNvSpPr/>
            <p:nvPr/>
          </p:nvSpPr>
          <p:spPr>
            <a:xfrm>
              <a:off x="311700" y="1281850"/>
              <a:ext cx="8229600" cy="13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g23c65487e14_5_80"/>
            <p:cNvSpPr/>
            <p:nvPr/>
          </p:nvSpPr>
          <p:spPr>
            <a:xfrm>
              <a:off x="311700" y="1281850"/>
              <a:ext cx="1371600" cy="1371600"/>
            </a:xfrm>
            <a:prstGeom prst="halfFrame">
              <a:avLst>
                <a:gd fmla="val 33333" name="adj1"/>
                <a:gd fmla="val 33333" name="adj2"/>
              </a:avLst>
            </a:prstGeom>
            <a:solidFill>
              <a:schemeClr val="dk1"/>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g23c65487e14_5_80"/>
            <p:cNvSpPr/>
            <p:nvPr/>
          </p:nvSpPr>
          <p:spPr>
            <a:xfrm>
              <a:off x="540300" y="1510450"/>
              <a:ext cx="914400" cy="914400"/>
            </a:xfrm>
            <a:prstGeom prst="ellipse">
              <a:avLst/>
            </a:prstGeom>
            <a:solidFill>
              <a:schemeClr val="accent3"/>
            </a:solidFill>
            <a:ln>
              <a:noFill/>
            </a:ln>
            <a:effectLst>
              <a:outerShdw blurRad="57150" rotWithShape="0" algn="bl" dir="5400000" dist="19050">
                <a:srgbClr val="000000">
                  <a:alpha val="4901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20" name="Google Shape;620;g23c65487e14_5_80"/>
            <p:cNvPicPr preferRelativeResize="0"/>
            <p:nvPr/>
          </p:nvPicPr>
          <p:blipFill rotWithShape="1">
            <a:blip r:embed="rId3">
              <a:alphaModFix/>
            </a:blip>
            <a:srcRect b="0" l="0" r="0" t="0"/>
            <a:stretch/>
          </p:blipFill>
          <p:spPr>
            <a:xfrm>
              <a:off x="768900" y="1739050"/>
              <a:ext cx="457200" cy="457200"/>
            </a:xfrm>
            <a:prstGeom prst="rect">
              <a:avLst/>
            </a:prstGeom>
            <a:noFill/>
            <a:ln>
              <a:noFill/>
            </a:ln>
            <a:effectLst>
              <a:outerShdw blurRad="57150" rotWithShape="0" algn="bl" dir="5400000" dist="19050">
                <a:srgbClr val="000000">
                  <a:alpha val="49019"/>
                </a:srgbClr>
              </a:outerShdw>
            </a:effectLst>
          </p:spPr>
        </p:pic>
        <p:sp>
          <p:nvSpPr>
            <p:cNvPr id="621" name="Google Shape;621;g23c65487e14_5_80"/>
            <p:cNvSpPr txBox="1"/>
            <p:nvPr/>
          </p:nvSpPr>
          <p:spPr>
            <a:xfrm>
              <a:off x="1643850" y="1281850"/>
              <a:ext cx="6828600" cy="13491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200"/>
                </a:spcAft>
                <a:buClr>
                  <a:srgbClr val="000000"/>
                </a:buClr>
                <a:buSzPts val="1700"/>
                <a:buFont typeface="Arial"/>
                <a:buNone/>
              </a:pPr>
              <a:r>
                <a:rPr b="0" i="0" lang="en" sz="1800" u="none" cap="none" strike="noStrike">
                  <a:solidFill>
                    <a:schemeClr val="dk2"/>
                  </a:solidFill>
                  <a:latin typeface="Roboto"/>
                  <a:ea typeface="Roboto"/>
                  <a:cs typeface="Roboto"/>
                  <a:sym typeface="Roboto"/>
                </a:rPr>
                <a:t>Free Trade – Eliminating barriers to trade to allow for more imports &amp; exports, as well as decreasing prices.</a:t>
              </a:r>
              <a:endParaRPr b="0" i="0" sz="1800" u="none" cap="none" strike="noStrike">
                <a:solidFill>
                  <a:schemeClr val="dk2"/>
                </a:solidFill>
                <a:latin typeface="Roboto"/>
                <a:ea typeface="Roboto"/>
                <a:cs typeface="Roboto"/>
                <a:sym typeface="Roboto"/>
              </a:endParaRPr>
            </a:p>
          </p:txBody>
        </p:sp>
      </p:grpSp>
      <p:sp>
        <p:nvSpPr>
          <p:cNvPr id="622" name="Google Shape;622;g23c65487e14_5_80"/>
          <p:cNvSpPr txBox="1"/>
          <p:nvPr/>
        </p:nvSpPr>
        <p:spPr>
          <a:xfrm>
            <a:off x="1828800" y="1258617"/>
            <a:ext cx="6828600" cy="14175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200"/>
              </a:spcAft>
              <a:buClr>
                <a:schemeClr val="lt2"/>
              </a:buClr>
              <a:buSzPts val="1100"/>
              <a:buFont typeface="Arial"/>
              <a:buNone/>
            </a:pPr>
            <a:r>
              <a:rPr b="0" i="0" lang="en" sz="1800" u="none" cap="none" strike="noStrike">
                <a:solidFill>
                  <a:schemeClr val="dk2"/>
                </a:solidFill>
                <a:latin typeface="Roboto"/>
                <a:ea typeface="Roboto"/>
                <a:cs typeface="Roboto"/>
                <a:sym typeface="Roboto"/>
              </a:rPr>
              <a:t>Protectionism – Restricts international trade in order to protect </a:t>
            </a:r>
            <a:r>
              <a:rPr lang="en" sz="1800">
                <a:solidFill>
                  <a:schemeClr val="dk2"/>
                </a:solidFill>
                <a:latin typeface="Roboto"/>
                <a:ea typeface="Roboto"/>
                <a:cs typeface="Roboto"/>
                <a:sym typeface="Roboto"/>
              </a:rPr>
              <a:t>domestic</a:t>
            </a:r>
            <a:r>
              <a:rPr b="0" i="0" lang="en" sz="1800" u="none" cap="none" strike="noStrike">
                <a:solidFill>
                  <a:schemeClr val="dk2"/>
                </a:solidFill>
                <a:latin typeface="Roboto"/>
                <a:ea typeface="Roboto"/>
                <a:cs typeface="Roboto"/>
                <a:sym typeface="Roboto"/>
              </a:rPr>
              <a:t> industry.</a:t>
            </a:r>
            <a:endParaRPr b="0" i="0" sz="1400" u="none" cap="none" strike="noStrike">
              <a:solidFill>
                <a:srgbClr val="000000"/>
              </a:solidFill>
              <a:latin typeface="Roboto"/>
              <a:ea typeface="Roboto"/>
              <a:cs typeface="Roboto"/>
              <a:sym typeface="Roboto"/>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g23c65487e14_5_97"/>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Internationalism</a:t>
            </a:r>
            <a:endParaRPr/>
          </a:p>
        </p:txBody>
      </p:sp>
      <p:sp>
        <p:nvSpPr>
          <p:cNvPr id="628" name="Google Shape;628;g23c65487e14_5_9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Internalionalism is the country’s presumed interest in using their resources to advance what they see as humanitarian caucuses.</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This could include upholding democratic values, environmental aims, humanitarian aid and possibly military aid.</a:t>
            </a:r>
            <a:endParaRPr/>
          </a:p>
          <a:p>
            <a:pPr indent="0" lvl="0" marL="1143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These causes are often upheld through international agreements.</a:t>
            </a:r>
            <a:endParaRPr/>
          </a:p>
          <a:p>
            <a:pPr indent="-228600" lvl="0" marL="457200" rtl="0" algn="l">
              <a:lnSpc>
                <a:spcPct val="115000"/>
              </a:lnSpc>
              <a:spcBef>
                <a:spcPts val="0"/>
              </a:spcBef>
              <a:spcAft>
                <a:spcPts val="0"/>
              </a:spcAft>
              <a:buSzPts val="1800"/>
              <a:buNone/>
            </a:pPr>
            <a:r>
              <a:t/>
            </a:r>
            <a:endParaRPr/>
          </a:p>
          <a:p>
            <a:pPr indent="-228600" lvl="0" marL="457200" rtl="0" algn="l">
              <a:lnSpc>
                <a:spcPct val="115000"/>
              </a:lnSpc>
              <a:spcBef>
                <a:spcPts val="0"/>
              </a:spcBef>
              <a:spcAft>
                <a:spcPts val="0"/>
              </a:spcAft>
              <a:buSzPts val="1800"/>
              <a:buNone/>
            </a:pPr>
            <a:r>
              <a:t/>
            </a:r>
            <a:endParaRPr/>
          </a:p>
        </p:txBody>
      </p:sp>
      <p:sp>
        <p:nvSpPr>
          <p:cNvPr id="629" name="Google Shape;629;g23c65487e14_5_9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g23c65487e14_5_103"/>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What’s Wrong with Internationalism</a:t>
            </a:r>
            <a:endParaRPr/>
          </a:p>
        </p:txBody>
      </p:sp>
      <p:sp>
        <p:nvSpPr>
          <p:cNvPr id="635" name="Google Shape;635;g23c65487e14_5_10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lnSpcReduction="10000"/>
          </a:bodyPr>
          <a:lstStyle/>
          <a:p>
            <a:pPr indent="-342900" lvl="0" marL="457200" rtl="0" algn="l">
              <a:lnSpc>
                <a:spcPct val="115000"/>
              </a:lnSpc>
              <a:spcBef>
                <a:spcPts val="0"/>
              </a:spcBef>
              <a:spcAft>
                <a:spcPts val="0"/>
              </a:spcAft>
              <a:buSzPts val="1800"/>
              <a:buChar char="●"/>
            </a:pPr>
            <a:r>
              <a:rPr lang="en"/>
              <a:t>Any funds diverted to other nations without individual consent is still a natural rights violation.</a:t>
            </a:r>
            <a:endParaRPr/>
          </a:p>
          <a:p>
            <a:pPr indent="0" lvl="0" marL="1143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International Agreements are often used to overrule decision making at home.</a:t>
            </a:r>
            <a:endParaRPr/>
          </a:p>
          <a:p>
            <a:pPr indent="0" lvl="0" marL="1143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 Everyone’s definition of a worthwhile cause would be different.</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So what’s the Libertarian Solution? </a:t>
            </a:r>
            <a:endParaRPr/>
          </a:p>
          <a:p>
            <a:pPr indent="-228600" lvl="0" marL="457200" rtl="0" algn="l">
              <a:lnSpc>
                <a:spcPct val="115000"/>
              </a:lnSpc>
              <a:spcBef>
                <a:spcPts val="0"/>
              </a:spcBef>
              <a:spcAft>
                <a:spcPts val="0"/>
              </a:spcAft>
              <a:buSzPts val="1800"/>
              <a:buNone/>
            </a:pPr>
            <a:r>
              <a:t/>
            </a:r>
            <a:endParaRPr/>
          </a:p>
          <a:p>
            <a:pPr indent="-228600" lvl="0" marL="457200" rtl="0" algn="l">
              <a:lnSpc>
                <a:spcPct val="115000"/>
              </a:lnSpc>
              <a:spcBef>
                <a:spcPts val="0"/>
              </a:spcBef>
              <a:spcAft>
                <a:spcPts val="0"/>
              </a:spcAft>
              <a:buSzPts val="1800"/>
              <a:buNone/>
            </a:pPr>
            <a:r>
              <a:t/>
            </a:r>
            <a:endParaRPr/>
          </a:p>
        </p:txBody>
      </p:sp>
      <p:sp>
        <p:nvSpPr>
          <p:cNvPr id="636" name="Google Shape;636;g23c65487e14_5_10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g23c65487e14_5_109"/>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Conclusion</a:t>
            </a:r>
            <a:endParaRPr/>
          </a:p>
        </p:txBody>
      </p:sp>
      <p:sp>
        <p:nvSpPr>
          <p:cNvPr id="642" name="Google Shape;642;g23c65487e14_5_10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Foreign Policy is the interactions of one nation with others</a:t>
            </a:r>
            <a:endParaRPr/>
          </a:p>
          <a:p>
            <a:pPr indent="0" lvl="0" marL="1143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Key aspects are Defense, Trade and Humanitarian Policies</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Non-Interventionist Defense Policy creates more peace and avoids war</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Free Trade creates prosperity for all countries involved</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The government can never advocate for Humanitarian Causes as well as Private Individuals</a:t>
            </a:r>
            <a:endParaRPr/>
          </a:p>
        </p:txBody>
      </p:sp>
      <p:sp>
        <p:nvSpPr>
          <p:cNvPr id="643" name="Google Shape;643;g23c65487e14_5_10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g25a03c3bea0_0_0"/>
          <p:cNvSpPr txBox="1"/>
          <p:nvPr>
            <p:ph type="ctrTitle"/>
          </p:nvPr>
        </p:nvSpPr>
        <p:spPr>
          <a:xfrm>
            <a:off x="311700" y="744575"/>
            <a:ext cx="8520600" cy="1157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Understanding Economics</a:t>
            </a:r>
            <a:endParaRPr/>
          </a:p>
        </p:txBody>
      </p:sp>
      <p:pic>
        <p:nvPicPr>
          <p:cNvPr id="649" name="Google Shape;649;g25a03c3bea0_0_0"/>
          <p:cNvPicPr preferRelativeResize="0"/>
          <p:nvPr/>
        </p:nvPicPr>
        <p:blipFill rotWithShape="1">
          <a:blip r:embed="rId3">
            <a:alphaModFix/>
          </a:blip>
          <a:srcRect b="12495" l="0" r="8298" t="0"/>
          <a:stretch/>
        </p:blipFill>
        <p:spPr>
          <a:xfrm>
            <a:off x="5757150" y="1837275"/>
            <a:ext cx="2477925" cy="2954550"/>
          </a:xfrm>
          <a:prstGeom prst="rect">
            <a:avLst/>
          </a:prstGeom>
          <a:noFill/>
          <a:ln>
            <a:noFill/>
          </a:ln>
        </p:spPr>
      </p:pic>
      <p:pic>
        <p:nvPicPr>
          <p:cNvPr id="650" name="Google Shape;650;g25a03c3bea0_0_0"/>
          <p:cNvPicPr preferRelativeResize="0"/>
          <p:nvPr/>
        </p:nvPicPr>
        <p:blipFill rotWithShape="1">
          <a:blip r:embed="rId4">
            <a:alphaModFix/>
          </a:blip>
          <a:srcRect b="14199" l="0" r="0" t="0"/>
          <a:stretch/>
        </p:blipFill>
        <p:spPr>
          <a:xfrm>
            <a:off x="311700" y="1901975"/>
            <a:ext cx="3521374" cy="25197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g25b135f7174_0_2"/>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Autofit/>
          </a:bodyPr>
          <a:lstStyle/>
          <a:p>
            <a:pPr indent="0" lvl="0" marL="0" rtl="0" algn="l">
              <a:spcBef>
                <a:spcPts val="0"/>
              </a:spcBef>
              <a:spcAft>
                <a:spcPts val="0"/>
              </a:spcAft>
              <a:buClr>
                <a:schemeClr val="lt2"/>
              </a:buClr>
              <a:buSzPts val="1100"/>
              <a:buFont typeface="Arial"/>
              <a:buNone/>
            </a:pPr>
            <a:r>
              <a:rPr lang="en" sz="4000"/>
              <a:t>What is Economics?</a:t>
            </a:r>
            <a:endParaRPr sz="4000"/>
          </a:p>
        </p:txBody>
      </p:sp>
      <p:sp>
        <p:nvSpPr>
          <p:cNvPr id="656" name="Google Shape;656;g25b135f7174_0_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solidFill>
                  <a:srgbClr val="FCFCFC"/>
                </a:solidFill>
              </a:rPr>
              <a:t>‹#›</a:t>
            </a:fld>
            <a:endParaRPr>
              <a:solidFill>
                <a:srgbClr val="FCFCFC"/>
              </a:solidFill>
            </a:endParaRPr>
          </a:p>
        </p:txBody>
      </p:sp>
      <p:grpSp>
        <p:nvGrpSpPr>
          <p:cNvPr id="657" name="Google Shape;657;g25b135f7174_0_2"/>
          <p:cNvGrpSpPr/>
          <p:nvPr/>
        </p:nvGrpSpPr>
        <p:grpSpPr>
          <a:xfrm>
            <a:off x="220186" y="1483199"/>
            <a:ext cx="8703625" cy="2177101"/>
            <a:chOff x="311700" y="1281849"/>
            <a:chExt cx="8229600" cy="2177101"/>
          </a:xfrm>
        </p:grpSpPr>
        <p:sp>
          <p:nvSpPr>
            <p:cNvPr id="658" name="Google Shape;658;g25b135f7174_0_2"/>
            <p:cNvSpPr/>
            <p:nvPr/>
          </p:nvSpPr>
          <p:spPr>
            <a:xfrm>
              <a:off x="311700" y="1281849"/>
              <a:ext cx="8229600" cy="2177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59" name="Google Shape;659;g25b135f7174_0_2"/>
            <p:cNvSpPr/>
            <p:nvPr/>
          </p:nvSpPr>
          <p:spPr>
            <a:xfrm>
              <a:off x="311700" y="1281850"/>
              <a:ext cx="1371600" cy="1371600"/>
            </a:xfrm>
            <a:prstGeom prst="halfFrame">
              <a:avLst>
                <a:gd fmla="val 33333" name="adj1"/>
                <a:gd fmla="val 33333" name="adj2"/>
              </a:avLst>
            </a:prstGeom>
            <a:solidFill>
              <a:schemeClr val="dk1"/>
            </a:solidFill>
            <a:ln>
              <a:noFill/>
            </a:ln>
            <a:effectLst>
              <a:outerShdw blurRad="57150" rotWithShape="0" algn="bl" dir="5400000" dist="19050">
                <a:srgbClr val="000000">
                  <a:alpha val="494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60" name="Google Shape;660;g25b135f7174_0_2"/>
            <p:cNvSpPr/>
            <p:nvPr/>
          </p:nvSpPr>
          <p:spPr>
            <a:xfrm>
              <a:off x="540300" y="1510450"/>
              <a:ext cx="914400" cy="914400"/>
            </a:xfrm>
            <a:prstGeom prst="ellipse">
              <a:avLst/>
            </a:prstGeom>
            <a:solidFill>
              <a:schemeClr val="accent3"/>
            </a:solidFill>
            <a:ln>
              <a:noFill/>
            </a:ln>
            <a:effectLst>
              <a:outerShdw blurRad="57150" rotWithShape="0" algn="bl" dir="5400000" dist="19050">
                <a:srgbClr val="000000">
                  <a:alpha val="494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661" name="Google Shape;661;g25b135f7174_0_2"/>
            <p:cNvPicPr preferRelativeResize="0"/>
            <p:nvPr/>
          </p:nvPicPr>
          <p:blipFill rotWithShape="1">
            <a:blip r:embed="rId3">
              <a:alphaModFix/>
            </a:blip>
            <a:srcRect b="0" l="0" r="0" t="0"/>
            <a:stretch/>
          </p:blipFill>
          <p:spPr>
            <a:xfrm>
              <a:off x="768900" y="1739050"/>
              <a:ext cx="457200" cy="457200"/>
            </a:xfrm>
            <a:prstGeom prst="rect">
              <a:avLst/>
            </a:prstGeom>
            <a:noFill/>
            <a:ln>
              <a:noFill/>
            </a:ln>
            <a:effectLst>
              <a:outerShdw blurRad="57150" rotWithShape="0" algn="bl" dir="5400000" dist="19050">
                <a:srgbClr val="000000">
                  <a:alpha val="49410"/>
                </a:srgbClr>
              </a:outerShdw>
            </a:effectLst>
          </p:spPr>
        </p:pic>
        <p:sp>
          <p:nvSpPr>
            <p:cNvPr id="662" name="Google Shape;662;g25b135f7174_0_2"/>
            <p:cNvSpPr txBox="1"/>
            <p:nvPr/>
          </p:nvSpPr>
          <p:spPr>
            <a:xfrm>
              <a:off x="1892699" y="1281850"/>
              <a:ext cx="5142000" cy="21771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None/>
              </a:pPr>
              <a:r>
                <a:t/>
              </a:r>
              <a:endParaRPr b="0" i="0" sz="2000" u="none" cap="none" strike="noStrike">
                <a:solidFill>
                  <a:srgbClr val="FCFCFC"/>
                </a:solidFill>
                <a:latin typeface="Roboto"/>
                <a:ea typeface="Roboto"/>
                <a:cs typeface="Roboto"/>
                <a:sym typeface="Roboto"/>
              </a:endParaRPr>
            </a:p>
            <a:p>
              <a:pPr indent="0" lvl="0" marL="0" rtl="0" algn="ctr">
                <a:lnSpc>
                  <a:spcPct val="115000"/>
                </a:lnSpc>
                <a:spcBef>
                  <a:spcPts val="0"/>
                </a:spcBef>
                <a:spcAft>
                  <a:spcPts val="0"/>
                </a:spcAft>
                <a:buNone/>
              </a:pPr>
              <a:r>
                <a:rPr lang="en" sz="3000">
                  <a:solidFill>
                    <a:schemeClr val="dk2"/>
                  </a:solidFill>
                  <a:latin typeface="Roboto"/>
                  <a:ea typeface="Roboto"/>
                  <a:cs typeface="Roboto"/>
                  <a:sym typeface="Roboto"/>
                </a:rPr>
                <a:t>Study of how individuals use scarce means to attain desired ends</a:t>
              </a:r>
              <a:endParaRPr b="0" i="0" sz="2000" u="none" cap="none" strike="noStrike">
                <a:solidFill>
                  <a:srgbClr val="FCFCFC"/>
                </a:solidFill>
                <a:latin typeface="Roboto"/>
                <a:ea typeface="Roboto"/>
                <a:cs typeface="Roboto"/>
                <a:sym typeface="Roboto"/>
              </a:endParaRPr>
            </a:p>
            <a:p>
              <a:pPr indent="0" lvl="0" marL="0" marR="0" rtl="0" algn="l">
                <a:lnSpc>
                  <a:spcPct val="115000"/>
                </a:lnSpc>
                <a:spcBef>
                  <a:spcPts val="0"/>
                </a:spcBef>
                <a:spcAft>
                  <a:spcPts val="0"/>
                </a:spcAft>
                <a:buNone/>
              </a:pPr>
              <a:r>
                <a:t/>
              </a:r>
              <a:endParaRPr/>
            </a:p>
          </p:txBody>
        </p:sp>
      </p:grpSp>
      <p:sp>
        <p:nvSpPr>
          <p:cNvPr id="663" name="Google Shape;663;g25b135f7174_0_2"/>
          <p:cNvSpPr/>
          <p:nvPr/>
        </p:nvSpPr>
        <p:spPr>
          <a:xfrm flipH="1">
            <a:off x="7551900" y="1483199"/>
            <a:ext cx="1371600" cy="1371600"/>
          </a:xfrm>
          <a:prstGeom prst="halfFrame">
            <a:avLst>
              <a:gd fmla="val 33333" name="adj1"/>
              <a:gd fmla="val 33333" name="adj2"/>
            </a:avLst>
          </a:prstGeom>
          <a:solidFill>
            <a:schemeClr val="dk1"/>
          </a:solidFill>
          <a:ln>
            <a:noFill/>
          </a:ln>
          <a:effectLst>
            <a:outerShdw blurRad="57150" rotWithShape="0" algn="bl" dir="5400000" dist="19050">
              <a:srgbClr val="000000">
                <a:alpha val="494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64" name="Google Shape;664;g25b135f7174_0_2"/>
          <p:cNvSpPr/>
          <p:nvPr/>
        </p:nvSpPr>
        <p:spPr>
          <a:xfrm flipH="1">
            <a:off x="7823983" y="1715317"/>
            <a:ext cx="914400" cy="914400"/>
          </a:xfrm>
          <a:prstGeom prst="ellipse">
            <a:avLst/>
          </a:prstGeom>
          <a:solidFill>
            <a:schemeClr val="accent3"/>
          </a:solidFill>
          <a:ln>
            <a:noFill/>
          </a:ln>
          <a:effectLst>
            <a:outerShdw blurRad="57150" rotWithShape="0" algn="bl" dir="5400000" dist="19050">
              <a:srgbClr val="000000">
                <a:alpha val="4941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665" name="Google Shape;665;g25b135f7174_0_2"/>
          <p:cNvPicPr preferRelativeResize="0"/>
          <p:nvPr/>
        </p:nvPicPr>
        <p:blipFill rotWithShape="1">
          <a:blip r:embed="rId3">
            <a:alphaModFix/>
          </a:blip>
          <a:srcRect b="0" l="0" r="0" t="0"/>
          <a:stretch/>
        </p:blipFill>
        <p:spPr>
          <a:xfrm flipH="1">
            <a:off x="8116907" y="1940399"/>
            <a:ext cx="457200" cy="457200"/>
          </a:xfrm>
          <a:prstGeom prst="rect">
            <a:avLst/>
          </a:prstGeom>
          <a:noFill/>
          <a:ln>
            <a:noFill/>
          </a:ln>
          <a:effectLst>
            <a:outerShdw blurRad="57150" rotWithShape="0" algn="bl" dir="5400000" dist="19050">
              <a:srgbClr val="000000">
                <a:alpha val="4941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g25a03c3bea0_0_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What is Economics?</a:t>
            </a:r>
            <a:endParaRPr sz="3000"/>
          </a:p>
        </p:txBody>
      </p:sp>
      <p:sp>
        <p:nvSpPr>
          <p:cNvPr id="671" name="Google Shape;671;g25a03c3bea0_0_5"/>
          <p:cNvSpPr txBox="1"/>
          <p:nvPr>
            <p:ph idx="1" type="body"/>
          </p:nvPr>
        </p:nvSpPr>
        <p:spPr>
          <a:xfrm>
            <a:off x="311700" y="1152475"/>
            <a:ext cx="8520600" cy="1868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000"/>
              <a:t>Unlimited needs and wants, but limited </a:t>
            </a:r>
            <a:endParaRPr sz="3000"/>
          </a:p>
          <a:p>
            <a:pPr indent="0" lvl="0" marL="0" rtl="0" algn="l">
              <a:spcBef>
                <a:spcPts val="0"/>
              </a:spcBef>
              <a:spcAft>
                <a:spcPts val="0"/>
              </a:spcAft>
              <a:buNone/>
            </a:pPr>
            <a:r>
              <a:rPr lang="en" sz="3000"/>
              <a:t>resources → choose what ends we satisfy with our resources</a:t>
            </a:r>
            <a:endParaRPr sz="3000"/>
          </a:p>
        </p:txBody>
      </p:sp>
      <p:sp>
        <p:nvSpPr>
          <p:cNvPr id="672" name="Google Shape;672;g25a03c3bea0_0_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g25a03c3bea0_0_1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Voluntary Exchange</a:t>
            </a:r>
            <a:endParaRPr sz="3000"/>
          </a:p>
        </p:txBody>
      </p:sp>
      <p:sp>
        <p:nvSpPr>
          <p:cNvPr id="678" name="Google Shape;678;g25a03c3bea0_0_1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419100" lvl="0" marL="457200" rtl="0" algn="l">
              <a:lnSpc>
                <a:spcPct val="115000"/>
              </a:lnSpc>
              <a:spcBef>
                <a:spcPts val="0"/>
              </a:spcBef>
              <a:spcAft>
                <a:spcPts val="0"/>
              </a:spcAft>
              <a:buSzPts val="3000"/>
              <a:buChar char="●"/>
            </a:pPr>
            <a:r>
              <a:rPr lang="en" sz="3000"/>
              <a:t>People are free to exchange any of their resources, with any other person, at any rate, so long as both individuals agree and there is no use of force or threat of violence</a:t>
            </a:r>
            <a:endParaRPr sz="3000"/>
          </a:p>
          <a:p>
            <a:pPr indent="0" lvl="0" marL="0" rtl="0" algn="l">
              <a:lnSpc>
                <a:spcPct val="115000"/>
              </a:lnSpc>
              <a:spcBef>
                <a:spcPts val="1000"/>
              </a:spcBef>
              <a:spcAft>
                <a:spcPts val="0"/>
              </a:spcAft>
              <a:buNone/>
            </a:pPr>
            <a:r>
              <a:t/>
            </a:r>
            <a:endParaRPr sz="1000"/>
          </a:p>
          <a:p>
            <a:pPr indent="-419100" lvl="0" marL="457200" rtl="0" algn="l">
              <a:lnSpc>
                <a:spcPct val="115000"/>
              </a:lnSpc>
              <a:spcBef>
                <a:spcPts val="1000"/>
              </a:spcBef>
              <a:spcAft>
                <a:spcPts val="1000"/>
              </a:spcAft>
              <a:buSzPts val="3000"/>
              <a:buChar char="●"/>
            </a:pPr>
            <a:r>
              <a:rPr lang="en" sz="3000"/>
              <a:t>Both are better off, value created!</a:t>
            </a:r>
            <a:endParaRPr sz="3000"/>
          </a:p>
        </p:txBody>
      </p:sp>
      <p:sp>
        <p:nvSpPr>
          <p:cNvPr id="679" name="Google Shape;679;g25a03c3bea0_0_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g25a03c3bea0_0_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Efficiency of Voluntary Exchange</a:t>
            </a:r>
            <a:endParaRPr sz="3000"/>
          </a:p>
        </p:txBody>
      </p:sp>
      <p:sp>
        <p:nvSpPr>
          <p:cNvPr id="685" name="Google Shape;685;g25a03c3bea0_0_17"/>
          <p:cNvSpPr txBox="1"/>
          <p:nvPr>
            <p:ph idx="1" type="body"/>
          </p:nvPr>
        </p:nvSpPr>
        <p:spPr>
          <a:xfrm>
            <a:off x="311700" y="1152475"/>
            <a:ext cx="8520600" cy="1366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000"/>
              <a:t>We use our resources to satisfy the highest priority wants</a:t>
            </a:r>
            <a:endParaRPr sz="3000"/>
          </a:p>
        </p:txBody>
      </p:sp>
      <p:sp>
        <p:nvSpPr>
          <p:cNvPr id="686" name="Google Shape;686;g25a03c3bea0_0_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687" name="Google Shape;687;g25a03c3bea0_0_17"/>
          <p:cNvPicPr preferRelativeResize="0"/>
          <p:nvPr/>
        </p:nvPicPr>
        <p:blipFill rotWithShape="1">
          <a:blip r:embed="rId3">
            <a:alphaModFix/>
          </a:blip>
          <a:srcRect b="15512" l="11142" r="8290" t="8741"/>
          <a:stretch/>
        </p:blipFill>
        <p:spPr>
          <a:xfrm>
            <a:off x="2247363" y="1778700"/>
            <a:ext cx="4649275" cy="32781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g27530e3e17c_1_36"/>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What Are Your Rights?</a:t>
            </a:r>
            <a:endParaRPr/>
          </a:p>
        </p:txBody>
      </p:sp>
      <p:sp>
        <p:nvSpPr>
          <p:cNvPr id="119" name="Google Shape;119;g27530e3e17c_1_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20" name="Google Shape;120;g27530e3e17c_1_36"/>
          <p:cNvSpPr/>
          <p:nvPr/>
        </p:nvSpPr>
        <p:spPr>
          <a:xfrm>
            <a:off x="464650" y="1167524"/>
            <a:ext cx="2415000" cy="2103600"/>
          </a:xfrm>
          <a:prstGeom prst="rect">
            <a:avLst/>
          </a:prstGeom>
          <a:solidFill>
            <a:schemeClr val="accent3"/>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g27530e3e17c_1_36"/>
          <p:cNvSpPr/>
          <p:nvPr/>
        </p:nvSpPr>
        <p:spPr>
          <a:xfrm>
            <a:off x="391707" y="1221846"/>
            <a:ext cx="2436000" cy="951300"/>
          </a:xfrm>
          <a:prstGeom prst="rect">
            <a:avLst/>
          </a:prstGeom>
          <a:solidFill>
            <a:schemeClr val="l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g27530e3e17c_1_36"/>
          <p:cNvSpPr/>
          <p:nvPr/>
        </p:nvSpPr>
        <p:spPr>
          <a:xfrm rot="5400000">
            <a:off x="1472697" y="2091578"/>
            <a:ext cx="273900" cy="330900"/>
          </a:xfrm>
          <a:prstGeom prst="rightArrow">
            <a:avLst>
              <a:gd fmla="val 34239" name="adj1"/>
              <a:gd fmla="val 57035" name="adj2"/>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g27530e3e17c_1_36"/>
          <p:cNvSpPr/>
          <p:nvPr/>
        </p:nvSpPr>
        <p:spPr>
          <a:xfrm>
            <a:off x="530333" y="1299137"/>
            <a:ext cx="2158800" cy="1299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chemeClr val="dk1"/>
                </a:solidFill>
                <a:latin typeface="Roboto"/>
                <a:ea typeface="Roboto"/>
                <a:cs typeface="Roboto"/>
                <a:sym typeface="Roboto"/>
              </a:rPr>
              <a:t>LIFE</a:t>
            </a:r>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Roboto"/>
              <a:ea typeface="Roboto"/>
              <a:cs typeface="Roboto"/>
              <a:sym typeface="Roboto"/>
            </a:endParaRPr>
          </a:p>
        </p:txBody>
      </p:sp>
      <p:sp>
        <p:nvSpPr>
          <p:cNvPr id="124" name="Google Shape;124;g27530e3e17c_1_36"/>
          <p:cNvSpPr/>
          <p:nvPr/>
        </p:nvSpPr>
        <p:spPr>
          <a:xfrm>
            <a:off x="391707" y="2437138"/>
            <a:ext cx="2415000" cy="1113600"/>
          </a:xfrm>
          <a:prstGeom prst="rect">
            <a:avLst/>
          </a:prstGeom>
          <a:noFill/>
          <a:ln>
            <a:noFill/>
          </a:ln>
        </p:spPr>
        <p:txBody>
          <a:bodyPr anchorCtr="0" anchor="t" bIns="91425" lIns="91425" spcFirstLastPara="1" rIns="91425" wrap="square" tIns="91425">
            <a:noAutofit/>
          </a:bodyPr>
          <a:lstStyle/>
          <a:p>
            <a:pPr indent="-279400" lvl="0" marL="457200" marR="0" rtl="0" algn="l">
              <a:lnSpc>
                <a:spcPct val="115000"/>
              </a:lnSpc>
              <a:spcBef>
                <a:spcPts val="0"/>
              </a:spcBef>
              <a:spcAft>
                <a:spcPts val="0"/>
              </a:spcAft>
              <a:buClr>
                <a:srgbClr val="FFFFFF"/>
              </a:buClr>
              <a:buSzPts val="800"/>
              <a:buFont typeface="Roboto"/>
              <a:buChar char="●"/>
            </a:pPr>
            <a:r>
              <a:rPr b="0" i="0" lang="en" sz="1800" u="none" cap="none" strike="noStrike">
                <a:solidFill>
                  <a:srgbClr val="FFFFFF"/>
                </a:solidFill>
                <a:latin typeface="Roboto"/>
                <a:ea typeface="Roboto"/>
                <a:cs typeface="Roboto"/>
                <a:sym typeface="Roboto"/>
              </a:rPr>
              <a:t>Your Exist</a:t>
            </a:r>
            <a:r>
              <a:rPr lang="en" sz="1800">
                <a:solidFill>
                  <a:srgbClr val="FFFFFF"/>
                </a:solidFill>
                <a:latin typeface="Roboto"/>
                <a:ea typeface="Roboto"/>
                <a:cs typeface="Roboto"/>
                <a:sym typeface="Roboto"/>
              </a:rPr>
              <a:t>e</a:t>
            </a:r>
            <a:r>
              <a:rPr b="0" i="0" lang="en" sz="1800" u="none" cap="none" strike="noStrike">
                <a:solidFill>
                  <a:srgbClr val="FFFFFF"/>
                </a:solidFill>
                <a:latin typeface="Roboto"/>
                <a:ea typeface="Roboto"/>
                <a:cs typeface="Roboto"/>
                <a:sym typeface="Roboto"/>
              </a:rPr>
              <a:t>nce</a:t>
            </a:r>
            <a:endParaRPr/>
          </a:p>
        </p:txBody>
      </p:sp>
      <p:grpSp>
        <p:nvGrpSpPr>
          <p:cNvPr id="125" name="Google Shape;125;g27530e3e17c_1_36"/>
          <p:cNvGrpSpPr/>
          <p:nvPr/>
        </p:nvGrpSpPr>
        <p:grpSpPr>
          <a:xfrm>
            <a:off x="5985636" y="1167525"/>
            <a:ext cx="2486821" cy="2194833"/>
            <a:chOff x="1118224" y="283731"/>
            <a:chExt cx="2090820" cy="3116333"/>
          </a:xfrm>
        </p:grpSpPr>
        <p:sp>
          <p:nvSpPr>
            <p:cNvPr id="126" name="Google Shape;126;g27530e3e17c_1_36"/>
            <p:cNvSpPr/>
            <p:nvPr/>
          </p:nvSpPr>
          <p:spPr>
            <a:xfrm>
              <a:off x="1178644" y="283731"/>
              <a:ext cx="2030400" cy="2986800"/>
            </a:xfrm>
            <a:prstGeom prst="rect">
              <a:avLst/>
            </a:prstGeom>
            <a:solidFill>
              <a:schemeClr val="accent3"/>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g27530e3e17c_1_36"/>
            <p:cNvSpPr/>
            <p:nvPr/>
          </p:nvSpPr>
          <p:spPr>
            <a:xfrm>
              <a:off x="1118224" y="341749"/>
              <a:ext cx="2048100" cy="1247700"/>
            </a:xfrm>
            <a:prstGeom prst="rect">
              <a:avLst/>
            </a:prstGeom>
            <a:solidFill>
              <a:schemeClr val="l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g27530e3e17c_1_36"/>
            <p:cNvSpPr/>
            <p:nvPr/>
          </p:nvSpPr>
          <p:spPr>
            <a:xfrm>
              <a:off x="1225934" y="2315012"/>
              <a:ext cx="1815000" cy="389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dk2"/>
                </a:solidFill>
                <a:latin typeface="Roboto"/>
                <a:ea typeface="Roboto"/>
                <a:cs typeface="Roboto"/>
                <a:sym typeface="Roboto"/>
              </a:endParaRPr>
            </a:p>
          </p:txBody>
        </p:sp>
        <p:sp>
          <p:nvSpPr>
            <p:cNvPr id="129" name="Google Shape;129;g27530e3e17c_1_36"/>
            <p:cNvSpPr/>
            <p:nvPr/>
          </p:nvSpPr>
          <p:spPr>
            <a:xfrm>
              <a:off x="1233868" y="470601"/>
              <a:ext cx="1815000" cy="1844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chemeClr val="dk1"/>
                  </a:solidFill>
                  <a:latin typeface="Roboto"/>
                  <a:ea typeface="Roboto"/>
                  <a:cs typeface="Roboto"/>
                  <a:sym typeface="Roboto"/>
                </a:rPr>
                <a:t>PROPERTY</a:t>
              </a:r>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Roboto"/>
                <a:ea typeface="Roboto"/>
                <a:cs typeface="Roboto"/>
                <a:sym typeface="Roboto"/>
              </a:endParaRPr>
            </a:p>
          </p:txBody>
        </p:sp>
        <p:sp>
          <p:nvSpPr>
            <p:cNvPr id="130" name="Google Shape;130;g27530e3e17c_1_36"/>
            <p:cNvSpPr/>
            <p:nvPr/>
          </p:nvSpPr>
          <p:spPr>
            <a:xfrm rot="5400000">
              <a:off x="1946817" y="1639683"/>
              <a:ext cx="389100" cy="278100"/>
            </a:xfrm>
            <a:prstGeom prst="rightArrow">
              <a:avLst>
                <a:gd fmla="val 34239" name="adj1"/>
                <a:gd fmla="val 57035" name="adj2"/>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g27530e3e17c_1_36"/>
            <p:cNvSpPr/>
            <p:nvPr/>
          </p:nvSpPr>
          <p:spPr>
            <a:xfrm>
              <a:off x="1126167" y="2005964"/>
              <a:ext cx="2030400" cy="1394100"/>
            </a:xfrm>
            <a:prstGeom prst="rect">
              <a:avLst/>
            </a:prstGeom>
            <a:noFill/>
            <a:ln>
              <a:noFill/>
            </a:ln>
          </p:spPr>
          <p:txBody>
            <a:bodyPr anchorCtr="0" anchor="t" bIns="91425" lIns="91425" spcFirstLastPara="1" rIns="91425" wrap="square" tIns="91425">
              <a:noAutofit/>
            </a:bodyPr>
            <a:lstStyle/>
            <a:p>
              <a:pPr indent="-279400" lvl="0" marL="457200" marR="0" rtl="0" algn="l">
                <a:lnSpc>
                  <a:spcPct val="115000"/>
                </a:lnSpc>
                <a:spcBef>
                  <a:spcPts val="0"/>
                </a:spcBef>
                <a:spcAft>
                  <a:spcPts val="0"/>
                </a:spcAft>
                <a:buClr>
                  <a:srgbClr val="FFFFFF"/>
                </a:buClr>
                <a:buSzPts val="800"/>
                <a:buFont typeface="Roboto"/>
                <a:buChar char="●"/>
              </a:pPr>
              <a:r>
                <a:rPr b="0" i="0" lang="en" sz="1800" u="none" cap="none" strike="noStrike">
                  <a:solidFill>
                    <a:srgbClr val="FFFFFF"/>
                  </a:solidFill>
                  <a:latin typeface="Roboto"/>
                  <a:ea typeface="Roboto"/>
                  <a:cs typeface="Roboto"/>
                  <a:sym typeface="Roboto"/>
                </a:rPr>
                <a:t>The Fruits of Your Labor</a:t>
              </a:r>
              <a:endParaRPr b="0" i="0" sz="1800" u="none" cap="none" strike="noStrike">
                <a:solidFill>
                  <a:srgbClr val="FFFFFF"/>
                </a:solidFill>
                <a:latin typeface="Roboto"/>
                <a:ea typeface="Roboto"/>
                <a:cs typeface="Roboto"/>
                <a:sym typeface="Roboto"/>
              </a:endParaRPr>
            </a:p>
          </p:txBody>
        </p:sp>
      </p:grpSp>
      <p:grpSp>
        <p:nvGrpSpPr>
          <p:cNvPr id="132" name="Google Shape;132;g27530e3e17c_1_36"/>
          <p:cNvGrpSpPr/>
          <p:nvPr/>
        </p:nvGrpSpPr>
        <p:grpSpPr>
          <a:xfrm>
            <a:off x="3116283" y="1148949"/>
            <a:ext cx="2559749" cy="2358882"/>
            <a:chOff x="1056909" y="257356"/>
            <a:chExt cx="2152135" cy="3349257"/>
          </a:xfrm>
        </p:grpSpPr>
        <p:sp>
          <p:nvSpPr>
            <p:cNvPr id="133" name="Google Shape;133;g27530e3e17c_1_36"/>
            <p:cNvSpPr/>
            <p:nvPr/>
          </p:nvSpPr>
          <p:spPr>
            <a:xfrm>
              <a:off x="1178644" y="257356"/>
              <a:ext cx="2030400" cy="3012900"/>
            </a:xfrm>
            <a:prstGeom prst="rect">
              <a:avLst/>
            </a:prstGeom>
            <a:solidFill>
              <a:schemeClr val="accent3"/>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g27530e3e17c_1_36"/>
            <p:cNvSpPr/>
            <p:nvPr/>
          </p:nvSpPr>
          <p:spPr>
            <a:xfrm>
              <a:off x="1120159" y="384790"/>
              <a:ext cx="2048100" cy="1249500"/>
            </a:xfrm>
            <a:prstGeom prst="rect">
              <a:avLst/>
            </a:prstGeom>
            <a:solidFill>
              <a:schemeClr val="l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27530e3e17c_1_36"/>
            <p:cNvSpPr/>
            <p:nvPr/>
          </p:nvSpPr>
          <p:spPr>
            <a:xfrm>
              <a:off x="1225934" y="2315012"/>
              <a:ext cx="1815000" cy="389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800"/>
                <a:buFont typeface="Arial"/>
                <a:buNone/>
              </a:pPr>
              <a:r>
                <a:t/>
              </a:r>
              <a:endParaRPr b="0" i="0" sz="800" u="none" cap="none" strike="noStrike">
                <a:solidFill>
                  <a:schemeClr val="dk2"/>
                </a:solidFill>
                <a:latin typeface="Roboto"/>
                <a:ea typeface="Roboto"/>
                <a:cs typeface="Roboto"/>
                <a:sym typeface="Roboto"/>
              </a:endParaRPr>
            </a:p>
          </p:txBody>
        </p:sp>
        <p:sp>
          <p:nvSpPr>
            <p:cNvPr id="136" name="Google Shape;136;g27530e3e17c_1_36"/>
            <p:cNvSpPr/>
            <p:nvPr/>
          </p:nvSpPr>
          <p:spPr>
            <a:xfrm>
              <a:off x="1233868" y="470602"/>
              <a:ext cx="1815000" cy="1844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 sz="3000" u="none" cap="none" strike="noStrike">
                  <a:solidFill>
                    <a:schemeClr val="dk1"/>
                  </a:solidFill>
                  <a:latin typeface="Roboto"/>
                  <a:ea typeface="Roboto"/>
                  <a:cs typeface="Roboto"/>
                  <a:sym typeface="Roboto"/>
                </a:rPr>
                <a:t>LIBERTY</a:t>
              </a:r>
              <a:endParaRPr/>
            </a:p>
            <a:p>
              <a:pPr indent="0" lvl="0" marL="0" marR="0" rtl="0" algn="l">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Roboto"/>
                <a:ea typeface="Roboto"/>
                <a:cs typeface="Roboto"/>
                <a:sym typeface="Roboto"/>
              </a:endParaRPr>
            </a:p>
          </p:txBody>
        </p:sp>
        <p:sp>
          <p:nvSpPr>
            <p:cNvPr id="137" name="Google Shape;137;g27530e3e17c_1_36"/>
            <p:cNvSpPr/>
            <p:nvPr/>
          </p:nvSpPr>
          <p:spPr>
            <a:xfrm rot="5400000">
              <a:off x="1938874" y="1644935"/>
              <a:ext cx="389100" cy="278100"/>
            </a:xfrm>
            <a:prstGeom prst="rightArrow">
              <a:avLst>
                <a:gd fmla="val 34239" name="adj1"/>
                <a:gd fmla="val 57035" name="adj2"/>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g27530e3e17c_1_36"/>
            <p:cNvSpPr/>
            <p:nvPr/>
          </p:nvSpPr>
          <p:spPr>
            <a:xfrm>
              <a:off x="1056909" y="2025313"/>
              <a:ext cx="2030400" cy="1581300"/>
            </a:xfrm>
            <a:prstGeom prst="rect">
              <a:avLst/>
            </a:prstGeom>
            <a:noFill/>
            <a:ln>
              <a:noFill/>
            </a:ln>
          </p:spPr>
          <p:txBody>
            <a:bodyPr anchorCtr="0" anchor="t" bIns="91425" lIns="91425" spcFirstLastPara="1" rIns="91425" wrap="square" tIns="91425">
              <a:noAutofit/>
            </a:bodyPr>
            <a:lstStyle/>
            <a:p>
              <a:pPr indent="-279400" lvl="0" marL="457200" marR="0" rtl="0" algn="l">
                <a:lnSpc>
                  <a:spcPct val="115000"/>
                </a:lnSpc>
                <a:spcBef>
                  <a:spcPts val="0"/>
                </a:spcBef>
                <a:spcAft>
                  <a:spcPts val="0"/>
                </a:spcAft>
                <a:buClr>
                  <a:srgbClr val="FFFFFF"/>
                </a:buClr>
                <a:buSzPts val="800"/>
                <a:buFont typeface="Roboto"/>
                <a:buChar char="●"/>
              </a:pPr>
              <a:r>
                <a:rPr b="0" i="0" lang="en" sz="1800" u="none" cap="none" strike="noStrike">
                  <a:solidFill>
                    <a:srgbClr val="FFFFFF"/>
                  </a:solidFill>
                  <a:latin typeface="Roboto"/>
                  <a:ea typeface="Roboto"/>
                  <a:cs typeface="Roboto"/>
                  <a:sym typeface="Roboto"/>
                </a:rPr>
                <a:t>Your Thoug</a:t>
              </a:r>
              <a:r>
                <a:rPr lang="en" sz="1800">
                  <a:solidFill>
                    <a:srgbClr val="FFFFFF"/>
                  </a:solidFill>
                  <a:latin typeface="Roboto"/>
                  <a:ea typeface="Roboto"/>
                  <a:cs typeface="Roboto"/>
                  <a:sym typeface="Roboto"/>
                </a:rPr>
                <a:t>ht</a:t>
              </a:r>
              <a:r>
                <a:rPr b="0" i="0" lang="en" sz="1800" u="none" cap="none" strike="noStrike">
                  <a:solidFill>
                    <a:srgbClr val="FFFFFF"/>
                  </a:solidFill>
                  <a:latin typeface="Roboto"/>
                  <a:ea typeface="Roboto"/>
                  <a:cs typeface="Roboto"/>
                  <a:sym typeface="Roboto"/>
                </a:rPr>
                <a:t>s and Actions</a:t>
              </a:r>
              <a:endParaRPr b="0" i="0" sz="1800" u="none" cap="none" strike="noStrike">
                <a:solidFill>
                  <a:srgbClr val="FFFFFF"/>
                </a:solidFill>
                <a:latin typeface="Roboto"/>
                <a:ea typeface="Roboto"/>
                <a:cs typeface="Roboto"/>
                <a:sym typeface="Roboto"/>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g25b135f7174_0_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Government Intervention</a:t>
            </a:r>
            <a:endParaRPr sz="3000"/>
          </a:p>
        </p:txBody>
      </p:sp>
      <p:sp>
        <p:nvSpPr>
          <p:cNvPr id="693" name="Google Shape;693;g25b135f7174_0_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419100" lvl="0" marL="457200" rtl="0" algn="l">
              <a:spcBef>
                <a:spcPts val="0"/>
              </a:spcBef>
              <a:spcAft>
                <a:spcPts val="0"/>
              </a:spcAft>
              <a:buSzPts val="3000"/>
              <a:buChar char="●"/>
            </a:pPr>
            <a:r>
              <a:rPr lang="en" sz="3000"/>
              <a:t>Government intervention causes an individual to take actions that satisfy lesser wants</a:t>
            </a:r>
            <a:endParaRPr sz="3000"/>
          </a:p>
          <a:p>
            <a:pPr indent="-419100" lvl="1" marL="914400" rtl="0" algn="l">
              <a:spcBef>
                <a:spcPts val="0"/>
              </a:spcBef>
              <a:spcAft>
                <a:spcPts val="0"/>
              </a:spcAft>
              <a:buSzPts val="3000"/>
              <a:buChar char="○"/>
            </a:pPr>
            <a:r>
              <a:rPr lang="en" sz="3000"/>
              <a:t>Makes individual worse off</a:t>
            </a:r>
            <a:endParaRPr sz="3000"/>
          </a:p>
          <a:p>
            <a:pPr indent="-419100" lvl="0" marL="457200" rtl="0" algn="l">
              <a:spcBef>
                <a:spcPts val="0"/>
              </a:spcBef>
              <a:spcAft>
                <a:spcPts val="0"/>
              </a:spcAft>
              <a:buSzPts val="3000"/>
              <a:buChar char="●"/>
            </a:pPr>
            <a:r>
              <a:rPr lang="en" sz="3000"/>
              <a:t>There is no intervention that can make us better off</a:t>
            </a:r>
            <a:endParaRPr/>
          </a:p>
        </p:txBody>
      </p:sp>
      <p:sp>
        <p:nvSpPr>
          <p:cNvPr id="694" name="Google Shape;694;g25b135f7174_0_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g25a03c3bea0_0_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What is Money?</a:t>
            </a:r>
            <a:endParaRPr sz="3000"/>
          </a:p>
        </p:txBody>
      </p:sp>
      <p:sp>
        <p:nvSpPr>
          <p:cNvPr id="700" name="Google Shape;700;g25a03c3bea0_0_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419100" lvl="0" marL="457200" rtl="0" algn="l">
              <a:lnSpc>
                <a:spcPct val="150000"/>
              </a:lnSpc>
              <a:spcBef>
                <a:spcPts val="0"/>
              </a:spcBef>
              <a:spcAft>
                <a:spcPts val="0"/>
              </a:spcAft>
              <a:buSzPts val="3000"/>
              <a:buChar char="●"/>
            </a:pPr>
            <a:r>
              <a:rPr lang="en" sz="3000"/>
              <a:t>Medium of Exchange</a:t>
            </a:r>
            <a:endParaRPr sz="3000"/>
          </a:p>
          <a:p>
            <a:pPr indent="-419100" lvl="1" marL="914400" rtl="0" algn="l">
              <a:lnSpc>
                <a:spcPct val="150000"/>
              </a:lnSpc>
              <a:spcBef>
                <a:spcPts val="0"/>
              </a:spcBef>
              <a:spcAft>
                <a:spcPts val="0"/>
              </a:spcAft>
              <a:buSzPts val="3000"/>
              <a:buChar char="○"/>
            </a:pPr>
            <a:r>
              <a:rPr lang="en" sz="3000"/>
              <a:t>Marketability, Divisibility, Uniformity, Durability, Transportability</a:t>
            </a:r>
            <a:endParaRPr sz="3000"/>
          </a:p>
          <a:p>
            <a:pPr indent="-419100" lvl="0" marL="457200" rtl="0" algn="l">
              <a:lnSpc>
                <a:spcPct val="150000"/>
              </a:lnSpc>
              <a:spcBef>
                <a:spcPts val="0"/>
              </a:spcBef>
              <a:spcAft>
                <a:spcPts val="0"/>
              </a:spcAft>
              <a:buSzPts val="3000"/>
              <a:buChar char="●"/>
            </a:pPr>
            <a:r>
              <a:rPr lang="en" sz="3000"/>
              <a:t>Facilitates economic activity → Value created → everyone better off</a:t>
            </a:r>
            <a:endParaRPr sz="3000"/>
          </a:p>
        </p:txBody>
      </p:sp>
      <p:sp>
        <p:nvSpPr>
          <p:cNvPr id="701" name="Google Shape;701;g25a03c3bea0_0_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g25a4f0f9f92_1_0"/>
          <p:cNvSpPr txBox="1"/>
          <p:nvPr>
            <p:ph type="ctrTitle"/>
          </p:nvPr>
        </p:nvSpPr>
        <p:spPr>
          <a:xfrm>
            <a:off x="1376706" y="1490869"/>
            <a:ext cx="6390600" cy="1539600"/>
          </a:xfrm>
          <a:prstGeom prst="rect">
            <a:avLst/>
          </a:prstGeom>
          <a:noFill/>
          <a:ln>
            <a:noFill/>
          </a:ln>
          <a:effectLst>
            <a:outerShdw rotWithShape="0" algn="bl" dist="19050">
              <a:schemeClr val="lt2"/>
            </a:outerShdw>
          </a:effectLst>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3900"/>
              <a:buNone/>
            </a:pPr>
            <a:r>
              <a:rPr lang="en"/>
              <a:t>EDUCATION</a:t>
            </a:r>
            <a:endParaRPr/>
          </a:p>
        </p:txBody>
      </p:sp>
      <p:sp>
        <p:nvSpPr>
          <p:cNvPr id="707" name="Google Shape;707;g25a4f0f9f92_1_0"/>
          <p:cNvSpPr txBox="1"/>
          <p:nvPr>
            <p:ph idx="1" type="subTitle"/>
          </p:nvPr>
        </p:nvSpPr>
        <p:spPr>
          <a:xfrm>
            <a:off x="1376700" y="3058031"/>
            <a:ext cx="6390600" cy="594600"/>
          </a:xfrm>
          <a:prstGeom prst="rect">
            <a:avLst/>
          </a:prstGeom>
          <a:noFill/>
          <a:ln>
            <a:noFill/>
          </a:ln>
        </p:spPr>
        <p:txBody>
          <a:bodyPr anchorCtr="0" anchor="t" bIns="91425" lIns="91425" spcFirstLastPara="1" rIns="91425" wrap="square" tIns="91425">
            <a:normAutofit lnSpcReduction="10000"/>
          </a:bodyPr>
          <a:lstStyle/>
          <a:p>
            <a:pPr indent="0" lvl="0" marL="0" rtl="0" algn="ctr">
              <a:lnSpc>
                <a:spcPct val="100000"/>
              </a:lnSpc>
              <a:spcBef>
                <a:spcPts val="0"/>
              </a:spcBef>
              <a:spcAft>
                <a:spcPts val="0"/>
              </a:spcAft>
              <a:buSzPts val="2100"/>
              <a:buNone/>
            </a:pPr>
            <a:r>
              <a:rPr lang="en"/>
              <a:t>School Choice and Market Solutions</a:t>
            </a:r>
            <a:endParaRPr/>
          </a:p>
        </p:txBody>
      </p:sp>
    </p:spTree>
  </p:cSld>
  <p:clrMapOvr>
    <a:masterClrMapping/>
  </p:clrMapOvr>
  <p:transition spd="slow">
    <p:fade/>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g25a4f0f9f92_1_11"/>
          <p:cNvSpPr txBox="1"/>
          <p:nvPr>
            <p:ph idx="12" type="sldNum"/>
          </p:nvPr>
        </p:nvSpPr>
        <p:spPr>
          <a:xfrm>
            <a:off x="8738544" y="4848288"/>
            <a:ext cx="411600" cy="2952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spcBef>
                <a:spcPts val="0"/>
              </a:spcBef>
              <a:spcAft>
                <a:spcPts val="0"/>
              </a:spcAft>
              <a:buClr>
                <a:srgbClr val="000000"/>
              </a:buClr>
              <a:buSzPct val="100000"/>
              <a:buFont typeface="Arial"/>
              <a:buNone/>
            </a:pPr>
            <a:fld id="{00000000-1234-1234-1234-123412341234}" type="slidenum">
              <a:rPr lang="en"/>
              <a:t>‹#›</a:t>
            </a:fld>
            <a:endParaRPr/>
          </a:p>
        </p:txBody>
      </p:sp>
      <p:grpSp>
        <p:nvGrpSpPr>
          <p:cNvPr id="713" name="Google Shape;713;g25a4f0f9f92_1_11"/>
          <p:cNvGrpSpPr/>
          <p:nvPr/>
        </p:nvGrpSpPr>
        <p:grpSpPr>
          <a:xfrm>
            <a:off x="220349" y="1281850"/>
            <a:ext cx="8703625" cy="2177100"/>
            <a:chOff x="311700" y="1281849"/>
            <a:chExt cx="8229600" cy="2177100"/>
          </a:xfrm>
        </p:grpSpPr>
        <p:sp>
          <p:nvSpPr>
            <p:cNvPr id="714" name="Google Shape;714;g25a4f0f9f92_1_11"/>
            <p:cNvSpPr/>
            <p:nvPr/>
          </p:nvSpPr>
          <p:spPr>
            <a:xfrm>
              <a:off x="311700" y="1281849"/>
              <a:ext cx="8229600" cy="2177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715" name="Google Shape;715;g25a4f0f9f92_1_11"/>
            <p:cNvSpPr/>
            <p:nvPr/>
          </p:nvSpPr>
          <p:spPr>
            <a:xfrm>
              <a:off x="311700" y="1281850"/>
              <a:ext cx="1371600" cy="1371600"/>
            </a:xfrm>
            <a:prstGeom prst="halfFrame">
              <a:avLst>
                <a:gd fmla="val 33333" name="adj1"/>
                <a:gd fmla="val 33333" name="adj2"/>
              </a:avLst>
            </a:prstGeom>
            <a:solidFill>
              <a:schemeClr val="dk1"/>
            </a:solidFill>
            <a:ln>
              <a:noFill/>
            </a:ln>
            <a:effectLst>
              <a:outerShdw blurRad="57150" rotWithShape="0" algn="bl" dir="5400000" dist="19050">
                <a:srgbClr val="000000">
                  <a:alpha val="49020"/>
                </a:srgbClr>
              </a:outerShdw>
            </a:effectLst>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716" name="Google Shape;716;g25a4f0f9f92_1_11"/>
            <p:cNvSpPr/>
            <p:nvPr/>
          </p:nvSpPr>
          <p:spPr>
            <a:xfrm>
              <a:off x="540300" y="1510450"/>
              <a:ext cx="914400" cy="914400"/>
            </a:xfrm>
            <a:prstGeom prst="ellipse">
              <a:avLst/>
            </a:prstGeom>
            <a:solidFill>
              <a:schemeClr val="accent3"/>
            </a:solidFill>
            <a:ln>
              <a:noFill/>
            </a:ln>
            <a:effectLst>
              <a:outerShdw blurRad="57150" rotWithShape="0" algn="bl" dir="5400000" dist="19050">
                <a:srgbClr val="000000">
                  <a:alpha val="49020"/>
                </a:srgbClr>
              </a:outerShdw>
            </a:effectLst>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pic>
          <p:nvPicPr>
            <p:cNvPr id="717" name="Google Shape;717;g25a4f0f9f92_1_11"/>
            <p:cNvPicPr preferRelativeResize="0"/>
            <p:nvPr/>
          </p:nvPicPr>
          <p:blipFill rotWithShape="1">
            <a:blip r:embed="rId3">
              <a:alphaModFix/>
            </a:blip>
            <a:srcRect b="0" l="0" r="0" t="0"/>
            <a:stretch/>
          </p:blipFill>
          <p:spPr>
            <a:xfrm>
              <a:off x="768900" y="1739050"/>
              <a:ext cx="457200" cy="457200"/>
            </a:xfrm>
            <a:prstGeom prst="rect">
              <a:avLst/>
            </a:prstGeom>
            <a:noFill/>
            <a:ln>
              <a:noFill/>
            </a:ln>
            <a:effectLst>
              <a:outerShdw blurRad="57150" rotWithShape="0" algn="bl" dir="5400000" dist="19050">
                <a:srgbClr val="000000">
                  <a:alpha val="49020"/>
                </a:srgbClr>
              </a:outerShdw>
            </a:effectLst>
          </p:spPr>
        </p:pic>
        <p:sp>
          <p:nvSpPr>
            <p:cNvPr id="718" name="Google Shape;718;g25a4f0f9f92_1_11"/>
            <p:cNvSpPr txBox="1"/>
            <p:nvPr/>
          </p:nvSpPr>
          <p:spPr>
            <a:xfrm>
              <a:off x="1643850" y="1661624"/>
              <a:ext cx="5857800" cy="14175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None/>
              </a:pPr>
              <a:r>
                <a:rPr lang="en" sz="2700">
                  <a:solidFill>
                    <a:srgbClr val="FCFCFC"/>
                  </a:solidFill>
                  <a:latin typeface="Roboto"/>
                  <a:ea typeface="Roboto"/>
                  <a:cs typeface="Roboto"/>
                  <a:sym typeface="Roboto"/>
                </a:rPr>
                <a:t>Education is the sole responsibility of parents and their children. </a:t>
              </a:r>
              <a:endParaRPr sz="1100"/>
            </a:p>
            <a:p>
              <a:pPr indent="0" lvl="0" marL="0" marR="0" rtl="0" algn="l">
                <a:lnSpc>
                  <a:spcPct val="115000"/>
                </a:lnSpc>
                <a:spcBef>
                  <a:spcPts val="0"/>
                </a:spcBef>
                <a:spcAft>
                  <a:spcPts val="0"/>
                </a:spcAft>
                <a:buNone/>
              </a:pPr>
              <a:r>
                <a:t/>
              </a:r>
              <a:endParaRPr sz="2700">
                <a:solidFill>
                  <a:srgbClr val="FCFCFC"/>
                </a:solidFill>
                <a:latin typeface="Roboto"/>
                <a:ea typeface="Roboto"/>
                <a:cs typeface="Roboto"/>
                <a:sym typeface="Roboto"/>
              </a:endParaRPr>
            </a:p>
            <a:p>
              <a:pPr indent="0" lvl="0" marL="0" marR="0" rtl="0" algn="l">
                <a:lnSpc>
                  <a:spcPct val="115000"/>
                </a:lnSpc>
                <a:spcBef>
                  <a:spcPts val="0"/>
                </a:spcBef>
                <a:spcAft>
                  <a:spcPts val="0"/>
                </a:spcAft>
                <a:buNone/>
              </a:pPr>
              <a:r>
                <a:rPr lang="en" sz="2700">
                  <a:solidFill>
                    <a:srgbClr val="FCFCFC"/>
                  </a:solidFill>
                  <a:latin typeface="Roboto"/>
                  <a:ea typeface="Roboto"/>
                  <a:cs typeface="Roboto"/>
                  <a:sym typeface="Roboto"/>
                </a:rPr>
                <a:t>The state should not be involved at all.</a:t>
              </a:r>
              <a:endParaRPr sz="2700">
                <a:solidFill>
                  <a:srgbClr val="FCFCFC"/>
                </a:solidFill>
                <a:latin typeface="Roboto"/>
                <a:ea typeface="Roboto"/>
                <a:cs typeface="Roboto"/>
                <a:sym typeface="Roboto"/>
              </a:endParaRPr>
            </a:p>
          </p:txBody>
        </p:sp>
      </p:grpSp>
      <p:sp>
        <p:nvSpPr>
          <p:cNvPr id="719" name="Google Shape;719;g25a4f0f9f92_1_11"/>
          <p:cNvSpPr/>
          <p:nvPr/>
        </p:nvSpPr>
        <p:spPr>
          <a:xfrm flipH="1">
            <a:off x="7552062" y="1281849"/>
            <a:ext cx="1371600" cy="1371600"/>
          </a:xfrm>
          <a:prstGeom prst="halfFrame">
            <a:avLst>
              <a:gd fmla="val 33333" name="adj1"/>
              <a:gd fmla="val 33333" name="adj2"/>
            </a:avLst>
          </a:prstGeom>
          <a:solidFill>
            <a:schemeClr val="dk1"/>
          </a:solidFill>
          <a:ln>
            <a:noFill/>
          </a:ln>
          <a:effectLst>
            <a:outerShdw blurRad="57150" rotWithShape="0" algn="bl" dir="5400000" dist="19050">
              <a:srgbClr val="000000">
                <a:alpha val="49020"/>
              </a:srgbClr>
            </a:outerShdw>
          </a:effectLst>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720" name="Google Shape;720;g25a4f0f9f92_1_11"/>
          <p:cNvSpPr/>
          <p:nvPr/>
        </p:nvSpPr>
        <p:spPr>
          <a:xfrm flipH="1">
            <a:off x="7824145" y="1513967"/>
            <a:ext cx="914400" cy="914400"/>
          </a:xfrm>
          <a:prstGeom prst="ellipse">
            <a:avLst/>
          </a:prstGeom>
          <a:solidFill>
            <a:schemeClr val="accent3"/>
          </a:solidFill>
          <a:ln>
            <a:noFill/>
          </a:ln>
          <a:effectLst>
            <a:outerShdw blurRad="57150" rotWithShape="0" algn="bl" dir="5400000" dist="19050">
              <a:srgbClr val="000000">
                <a:alpha val="49020"/>
              </a:srgbClr>
            </a:outerShdw>
          </a:effectLst>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pic>
        <p:nvPicPr>
          <p:cNvPr id="721" name="Google Shape;721;g25a4f0f9f92_1_11"/>
          <p:cNvPicPr preferRelativeResize="0"/>
          <p:nvPr/>
        </p:nvPicPr>
        <p:blipFill rotWithShape="1">
          <a:blip r:embed="rId3">
            <a:alphaModFix/>
          </a:blip>
          <a:srcRect b="0" l="0" r="0" t="0"/>
          <a:stretch/>
        </p:blipFill>
        <p:spPr>
          <a:xfrm flipH="1">
            <a:off x="8117069" y="1739049"/>
            <a:ext cx="457200" cy="457200"/>
          </a:xfrm>
          <a:prstGeom prst="rect">
            <a:avLst/>
          </a:prstGeom>
          <a:noFill/>
          <a:ln>
            <a:noFill/>
          </a:ln>
          <a:effectLst>
            <a:outerShdw blurRad="57150" rotWithShape="0" algn="bl" dir="5400000" dist="19050">
              <a:srgbClr val="000000">
                <a:alpha val="49020"/>
              </a:srgbClr>
            </a:outerShdw>
          </a:effectLst>
        </p:spPr>
      </p:pic>
      <p:sp>
        <p:nvSpPr>
          <p:cNvPr id="722" name="Google Shape;722;g25a4f0f9f92_1_11"/>
          <p:cNvSpPr txBox="1"/>
          <p:nvPr/>
        </p:nvSpPr>
        <p:spPr>
          <a:xfrm>
            <a:off x="426000" y="5593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300"/>
              <a:buFont typeface="Roboto"/>
              <a:buNone/>
            </a:pPr>
            <a:r>
              <a:rPr b="1" i="0" lang="en" sz="3000" u="none" cap="none" strike="noStrike">
                <a:solidFill>
                  <a:schemeClr val="dk1"/>
                </a:solidFill>
                <a:latin typeface="Roboto"/>
                <a:ea typeface="Roboto"/>
                <a:cs typeface="Roboto"/>
                <a:sym typeface="Roboto"/>
              </a:rPr>
              <a:t>The Liberty Position</a:t>
            </a:r>
            <a:endParaRPr sz="1100"/>
          </a:p>
        </p:txBody>
      </p:sp>
    </p:spTree>
  </p:cSld>
  <p:clrMapOvr>
    <a:masterClrMapping/>
  </p:clrMapOvr>
  <p:transition spd="slow">
    <p:fade/>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g25a4f0f9f92_1_25"/>
          <p:cNvSpPr txBox="1"/>
          <p:nvPr>
            <p:ph type="title"/>
          </p:nvPr>
        </p:nvSpPr>
        <p:spPr>
          <a:xfrm>
            <a:off x="233775" y="333769"/>
            <a:ext cx="6390600" cy="429600"/>
          </a:xfrm>
          <a:prstGeom prst="rect">
            <a:avLst/>
          </a:prstGeom>
          <a:noFill/>
          <a:ln>
            <a:noFill/>
          </a:ln>
          <a:effectLst>
            <a:outerShdw rotWithShape="0" algn="bl" dist="19050">
              <a:schemeClr val="lt2"/>
            </a:outerShdw>
          </a:effectLst>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300"/>
              <a:buNone/>
            </a:pPr>
            <a:r>
              <a:rPr lang="en" sz="3000"/>
              <a:t>What Does it Mean?</a:t>
            </a:r>
            <a:endParaRPr sz="3000"/>
          </a:p>
        </p:txBody>
      </p:sp>
      <p:sp>
        <p:nvSpPr>
          <p:cNvPr id="728" name="Google Shape;728;g25a4f0f9f92_1_25"/>
          <p:cNvSpPr txBox="1"/>
          <p:nvPr>
            <p:ph idx="1" type="body"/>
          </p:nvPr>
        </p:nvSpPr>
        <p:spPr>
          <a:xfrm>
            <a:off x="311700" y="1152475"/>
            <a:ext cx="8520600" cy="3533100"/>
          </a:xfrm>
          <a:prstGeom prst="rect">
            <a:avLst/>
          </a:prstGeom>
          <a:noFill/>
          <a:ln>
            <a:noFill/>
          </a:ln>
        </p:spPr>
        <p:txBody>
          <a:bodyPr anchorCtr="0" anchor="t" bIns="91425" lIns="91425" spcFirstLastPara="1" rIns="91425" wrap="square" tIns="91425">
            <a:normAutofit/>
          </a:bodyPr>
          <a:lstStyle/>
          <a:p>
            <a:pPr indent="-419100" lvl="0" marL="457200" rtl="0" algn="l">
              <a:spcBef>
                <a:spcPts val="0"/>
              </a:spcBef>
              <a:spcAft>
                <a:spcPts val="0"/>
              </a:spcAft>
              <a:buSzPts val="3000"/>
              <a:buChar char="●"/>
            </a:pPr>
            <a:r>
              <a:rPr lang="en" sz="3000"/>
              <a:t>End Tax-Funded (“Public”) Schools</a:t>
            </a:r>
            <a:endParaRPr sz="3000"/>
          </a:p>
          <a:p>
            <a:pPr indent="0" lvl="0" marL="0" rtl="0" algn="l">
              <a:lnSpc>
                <a:spcPct val="115000"/>
              </a:lnSpc>
              <a:spcBef>
                <a:spcPts val="0"/>
              </a:spcBef>
              <a:spcAft>
                <a:spcPts val="0"/>
              </a:spcAft>
              <a:buNone/>
            </a:pPr>
            <a:r>
              <a:t/>
            </a:r>
            <a:endParaRPr sz="3000"/>
          </a:p>
          <a:p>
            <a:pPr indent="-444500" lvl="0" marL="457200" rtl="0" algn="l">
              <a:lnSpc>
                <a:spcPct val="115000"/>
              </a:lnSpc>
              <a:spcBef>
                <a:spcPts val="0"/>
              </a:spcBef>
              <a:spcAft>
                <a:spcPts val="0"/>
              </a:spcAft>
              <a:buSzPts val="3000"/>
              <a:buChar char="●"/>
            </a:pPr>
            <a:r>
              <a:rPr lang="en" sz="3000"/>
              <a:t>Abolish the Dept of Education</a:t>
            </a:r>
            <a:endParaRPr sz="3000"/>
          </a:p>
          <a:p>
            <a:pPr indent="0" lvl="0" marL="0" rtl="0" algn="l">
              <a:lnSpc>
                <a:spcPct val="115000"/>
              </a:lnSpc>
              <a:spcBef>
                <a:spcPts val="0"/>
              </a:spcBef>
              <a:spcAft>
                <a:spcPts val="0"/>
              </a:spcAft>
              <a:buSzPts val="1400"/>
              <a:buNone/>
            </a:pPr>
            <a:r>
              <a:t/>
            </a:r>
            <a:endParaRPr sz="3000"/>
          </a:p>
          <a:p>
            <a:pPr indent="-444500" lvl="0" marL="457200" rtl="0" algn="l">
              <a:lnSpc>
                <a:spcPct val="115000"/>
              </a:lnSpc>
              <a:spcBef>
                <a:spcPts val="0"/>
              </a:spcBef>
              <a:spcAft>
                <a:spcPts val="0"/>
              </a:spcAft>
              <a:buSzPts val="3000"/>
              <a:buChar char="●"/>
            </a:pPr>
            <a:r>
              <a:rPr lang="en" sz="3000"/>
              <a:t>A Free Market in Education Services</a:t>
            </a:r>
            <a:endParaRPr sz="3000"/>
          </a:p>
        </p:txBody>
      </p:sp>
      <p:sp>
        <p:nvSpPr>
          <p:cNvPr id="729" name="Google Shape;729;g25a4f0f9f92_1_25"/>
          <p:cNvSpPr txBox="1"/>
          <p:nvPr>
            <p:ph idx="12" type="sldNum"/>
          </p:nvPr>
        </p:nvSpPr>
        <p:spPr>
          <a:xfrm>
            <a:off x="8732394" y="4848288"/>
            <a:ext cx="411600" cy="2952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spcBef>
                <a:spcPts val="0"/>
              </a:spcBef>
              <a:spcAft>
                <a:spcPts val="0"/>
              </a:spcAft>
              <a:buClr>
                <a:srgbClr val="000000"/>
              </a:buClr>
              <a:buSzPct val="100000"/>
              <a:buFont typeface="Arial"/>
              <a:buNone/>
            </a:pPr>
            <a:fld id="{00000000-1234-1234-1234-123412341234}" type="slidenum">
              <a:rPr lang="en"/>
              <a:t>‹#›</a:t>
            </a:fld>
            <a:endParaRPr/>
          </a:p>
        </p:txBody>
      </p:sp>
      <p:pic>
        <p:nvPicPr>
          <p:cNvPr id="730" name="Google Shape;730;g25a4f0f9f92_1_25"/>
          <p:cNvPicPr preferRelativeResize="0"/>
          <p:nvPr/>
        </p:nvPicPr>
        <p:blipFill rotWithShape="1">
          <a:blip r:embed="rId3">
            <a:alphaModFix/>
          </a:blip>
          <a:srcRect b="0" l="0" r="0" t="0"/>
          <a:stretch/>
        </p:blipFill>
        <p:spPr>
          <a:xfrm>
            <a:off x="6443395" y="1152463"/>
            <a:ext cx="2573566" cy="2571752"/>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728">
                                            <p:txEl>
                                              <p:pRg end="0" st="0"/>
                                            </p:txEl>
                                          </p:spTgt>
                                        </p:tgtEl>
                                        <p:attrNameLst>
                                          <p:attrName>style.visibility</p:attrName>
                                        </p:attrNameLst>
                                      </p:cBhvr>
                                      <p:to>
                                        <p:strVal val="visible"/>
                                      </p:to>
                                    </p:set>
                                    <p:animEffect filter="fade" transition="in">
                                      <p:cBhvr>
                                        <p:cTn dur="1500"/>
                                        <p:tgtEl>
                                          <p:spTgt spid="728">
                                            <p:txEl>
                                              <p:pRg end="0" st="0"/>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728">
                                            <p:txEl>
                                              <p:pRg end="1" st="1"/>
                                            </p:txEl>
                                          </p:spTgt>
                                        </p:tgtEl>
                                        <p:attrNameLst>
                                          <p:attrName>style.visibility</p:attrName>
                                        </p:attrNameLst>
                                      </p:cBhvr>
                                      <p:to>
                                        <p:strVal val="visible"/>
                                      </p:to>
                                    </p:set>
                                    <p:animEffect filter="fade" transition="in">
                                      <p:cBhvr>
                                        <p:cTn dur="1500"/>
                                        <p:tgtEl>
                                          <p:spTgt spid="728">
                                            <p:txEl>
                                              <p:pRg end="1" st="1"/>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728">
                                            <p:txEl>
                                              <p:pRg end="2" st="2"/>
                                            </p:txEl>
                                          </p:spTgt>
                                        </p:tgtEl>
                                        <p:attrNameLst>
                                          <p:attrName>style.visibility</p:attrName>
                                        </p:attrNameLst>
                                      </p:cBhvr>
                                      <p:to>
                                        <p:strVal val="visible"/>
                                      </p:to>
                                    </p:set>
                                    <p:animEffect filter="fade" transition="in">
                                      <p:cBhvr>
                                        <p:cTn dur="1500"/>
                                        <p:tgtEl>
                                          <p:spTgt spid="728">
                                            <p:txEl>
                                              <p:pRg end="2" st="2"/>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728">
                                            <p:txEl>
                                              <p:pRg end="3" st="3"/>
                                            </p:txEl>
                                          </p:spTgt>
                                        </p:tgtEl>
                                        <p:attrNameLst>
                                          <p:attrName>style.visibility</p:attrName>
                                        </p:attrNameLst>
                                      </p:cBhvr>
                                      <p:to>
                                        <p:strVal val="visible"/>
                                      </p:to>
                                    </p:set>
                                    <p:animEffect filter="fade" transition="in">
                                      <p:cBhvr>
                                        <p:cTn dur="1500"/>
                                        <p:tgtEl>
                                          <p:spTgt spid="728">
                                            <p:txEl>
                                              <p:pRg end="3" st="3"/>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728">
                                            <p:txEl>
                                              <p:pRg end="4" st="4"/>
                                            </p:txEl>
                                          </p:spTgt>
                                        </p:tgtEl>
                                        <p:attrNameLst>
                                          <p:attrName>style.visibility</p:attrName>
                                        </p:attrNameLst>
                                      </p:cBhvr>
                                      <p:to>
                                        <p:strVal val="visible"/>
                                      </p:to>
                                    </p:set>
                                    <p:animEffect filter="fade" transition="in">
                                      <p:cBhvr>
                                        <p:cTn dur="1500"/>
                                        <p:tgtEl>
                                          <p:spTgt spid="728">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730"/>
                                        </p:tgtEl>
                                        <p:attrNameLst>
                                          <p:attrName>style.visibility</p:attrName>
                                        </p:attrNameLst>
                                      </p:cBhvr>
                                      <p:to>
                                        <p:strVal val="visible"/>
                                      </p:to>
                                    </p:set>
                                    <p:animEffect filter="fade" transition="in">
                                      <p:cBhvr>
                                        <p:cTn dur="3000"/>
                                        <p:tgtEl>
                                          <p:spTgt spid="7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g25a4f0f9f92_1_37"/>
          <p:cNvSpPr txBox="1"/>
          <p:nvPr>
            <p:ph type="title"/>
          </p:nvPr>
        </p:nvSpPr>
        <p:spPr>
          <a:xfrm>
            <a:off x="233775" y="333775"/>
            <a:ext cx="7348200" cy="429600"/>
          </a:xfrm>
          <a:prstGeom prst="rect">
            <a:avLst/>
          </a:prstGeom>
          <a:noFill/>
          <a:ln>
            <a:noFill/>
          </a:ln>
          <a:effectLst>
            <a:outerShdw rotWithShape="0" algn="bl" dist="19050">
              <a:schemeClr val="lt2"/>
            </a:outerShdw>
          </a:effectLst>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300"/>
              <a:buNone/>
            </a:pPr>
            <a:r>
              <a:rPr lang="en" sz="3000"/>
              <a:t>Benefits of a Free Market in Education</a:t>
            </a:r>
            <a:endParaRPr sz="3000"/>
          </a:p>
        </p:txBody>
      </p:sp>
      <p:sp>
        <p:nvSpPr>
          <p:cNvPr id="736" name="Google Shape;736;g25a4f0f9f92_1_37"/>
          <p:cNvSpPr txBox="1"/>
          <p:nvPr>
            <p:ph idx="12" type="sldNum"/>
          </p:nvPr>
        </p:nvSpPr>
        <p:spPr>
          <a:xfrm>
            <a:off x="8732394" y="4848288"/>
            <a:ext cx="411600" cy="2952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spcBef>
                <a:spcPts val="0"/>
              </a:spcBef>
              <a:spcAft>
                <a:spcPts val="0"/>
              </a:spcAft>
              <a:buClr>
                <a:srgbClr val="000000"/>
              </a:buClr>
              <a:buSzPct val="100000"/>
              <a:buFont typeface="Arial"/>
              <a:buNone/>
            </a:pPr>
            <a:fld id="{00000000-1234-1234-1234-123412341234}" type="slidenum">
              <a:rPr lang="en"/>
              <a:t>‹#›</a:t>
            </a:fld>
            <a:endParaRPr/>
          </a:p>
        </p:txBody>
      </p:sp>
      <p:grpSp>
        <p:nvGrpSpPr>
          <p:cNvPr id="737" name="Google Shape;737;g25a4f0f9f92_1_37"/>
          <p:cNvGrpSpPr/>
          <p:nvPr/>
        </p:nvGrpSpPr>
        <p:grpSpPr>
          <a:xfrm>
            <a:off x="391707" y="1037836"/>
            <a:ext cx="2487868" cy="3369689"/>
            <a:chOff x="522276" y="1383781"/>
            <a:chExt cx="3317157" cy="4492919"/>
          </a:xfrm>
        </p:grpSpPr>
        <p:sp>
          <p:nvSpPr>
            <p:cNvPr id="738" name="Google Shape;738;g25a4f0f9f92_1_37"/>
            <p:cNvSpPr/>
            <p:nvPr/>
          </p:nvSpPr>
          <p:spPr>
            <a:xfrm>
              <a:off x="619533" y="1556700"/>
              <a:ext cx="3219900" cy="4320000"/>
            </a:xfrm>
            <a:prstGeom prst="rect">
              <a:avLst/>
            </a:prstGeom>
            <a:solidFill>
              <a:schemeClr val="accent3"/>
            </a:solidFill>
            <a:ln>
              <a:noFill/>
            </a:ln>
            <a:effectLst>
              <a:outerShdw blurRad="57150" rotWithShape="0" algn="bl" dir="5400000" dist="19050">
                <a:srgbClr val="000000">
                  <a:alpha val="49020"/>
                </a:srgbClr>
              </a:outerShdw>
            </a:effectLst>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739" name="Google Shape;739;g25a4f0f9f92_1_37"/>
            <p:cNvSpPr/>
            <p:nvPr/>
          </p:nvSpPr>
          <p:spPr>
            <a:xfrm>
              <a:off x="522276" y="1629129"/>
              <a:ext cx="3248100" cy="1268400"/>
            </a:xfrm>
            <a:prstGeom prst="rect">
              <a:avLst/>
            </a:prstGeom>
            <a:solidFill>
              <a:schemeClr val="l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740" name="Google Shape;740;g25a4f0f9f92_1_37"/>
            <p:cNvSpPr/>
            <p:nvPr/>
          </p:nvSpPr>
          <p:spPr>
            <a:xfrm rot="5400000">
              <a:off x="1963597" y="2788970"/>
              <a:ext cx="365400" cy="441000"/>
            </a:xfrm>
            <a:prstGeom prst="rightArrow">
              <a:avLst>
                <a:gd fmla="val 34239" name="adj1"/>
                <a:gd fmla="val 57035" name="adj2"/>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741" name="Google Shape;741;g25a4f0f9f92_1_37"/>
            <p:cNvSpPr/>
            <p:nvPr/>
          </p:nvSpPr>
          <p:spPr>
            <a:xfrm>
              <a:off x="741702" y="1383781"/>
              <a:ext cx="2878200" cy="17319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 sz="2700">
                  <a:solidFill>
                    <a:schemeClr val="dk1"/>
                  </a:solidFill>
                  <a:latin typeface="Roboto"/>
                  <a:ea typeface="Roboto"/>
                  <a:cs typeface="Roboto"/>
                  <a:sym typeface="Roboto"/>
                </a:rPr>
                <a:t>VARIETY</a:t>
              </a:r>
              <a:endParaRPr sz="1100"/>
            </a:p>
          </p:txBody>
        </p:sp>
        <p:sp>
          <p:nvSpPr>
            <p:cNvPr id="742" name="Google Shape;742;g25a4f0f9f92_1_37"/>
            <p:cNvSpPr/>
            <p:nvPr/>
          </p:nvSpPr>
          <p:spPr>
            <a:xfrm>
              <a:off x="522276" y="3249517"/>
              <a:ext cx="3317100" cy="2482200"/>
            </a:xfrm>
            <a:prstGeom prst="rect">
              <a:avLst/>
            </a:prstGeom>
            <a:noFill/>
            <a:ln>
              <a:noFill/>
            </a:ln>
          </p:spPr>
          <p:txBody>
            <a:bodyPr anchorCtr="0" anchor="t" bIns="91425" lIns="91425" spcFirstLastPara="1" rIns="91425" wrap="square" tIns="91425">
              <a:noAutofit/>
            </a:bodyPr>
            <a:lstStyle/>
            <a:p>
              <a:pPr indent="-279400" lvl="0" marL="457200" marR="0" rtl="0" algn="l">
                <a:lnSpc>
                  <a:spcPct val="115000"/>
                </a:lnSpc>
                <a:spcBef>
                  <a:spcPts val="0"/>
                </a:spcBef>
                <a:spcAft>
                  <a:spcPts val="0"/>
                </a:spcAft>
                <a:buClr>
                  <a:srgbClr val="FFFFFF"/>
                </a:buClr>
                <a:buSzPts val="600"/>
                <a:buFont typeface="Roboto"/>
                <a:buChar char="●"/>
              </a:pPr>
              <a:r>
                <a:rPr lang="en" sz="1800">
                  <a:solidFill>
                    <a:srgbClr val="FFFFFF"/>
                  </a:solidFill>
                  <a:latin typeface="Roboto"/>
                  <a:ea typeface="Roboto"/>
                  <a:cs typeface="Roboto"/>
                  <a:sym typeface="Roboto"/>
                </a:rPr>
                <a:t>School Culture</a:t>
              </a:r>
              <a:endParaRPr sz="1100"/>
            </a:p>
            <a:p>
              <a:pPr indent="-279400" lvl="0" marL="457200" marR="0" rtl="0" algn="l">
                <a:lnSpc>
                  <a:spcPct val="115000"/>
                </a:lnSpc>
                <a:spcBef>
                  <a:spcPts val="0"/>
                </a:spcBef>
                <a:spcAft>
                  <a:spcPts val="0"/>
                </a:spcAft>
                <a:buClr>
                  <a:srgbClr val="FFFFFF"/>
                </a:buClr>
                <a:buSzPts val="600"/>
                <a:buFont typeface="Roboto"/>
                <a:buChar char="●"/>
              </a:pPr>
              <a:r>
                <a:rPr lang="en" sz="1800">
                  <a:solidFill>
                    <a:srgbClr val="FFFFFF"/>
                  </a:solidFill>
                  <a:latin typeface="Roboto"/>
                  <a:ea typeface="Roboto"/>
                  <a:cs typeface="Roboto"/>
                  <a:sym typeface="Roboto"/>
                </a:rPr>
                <a:t>Curriculum</a:t>
              </a:r>
              <a:endParaRPr sz="1100"/>
            </a:p>
            <a:p>
              <a:pPr indent="-279400" lvl="0" marL="457200" marR="0" rtl="0" algn="l">
                <a:lnSpc>
                  <a:spcPct val="115000"/>
                </a:lnSpc>
                <a:spcBef>
                  <a:spcPts val="0"/>
                </a:spcBef>
                <a:spcAft>
                  <a:spcPts val="0"/>
                </a:spcAft>
                <a:buClr>
                  <a:srgbClr val="FFFFFF"/>
                </a:buClr>
                <a:buSzPts val="600"/>
                <a:buFont typeface="Roboto"/>
                <a:buChar char="●"/>
              </a:pPr>
              <a:r>
                <a:rPr lang="en" sz="1800">
                  <a:solidFill>
                    <a:srgbClr val="FFFFFF"/>
                  </a:solidFill>
                  <a:latin typeface="Roboto"/>
                  <a:ea typeface="Roboto"/>
                  <a:cs typeface="Roboto"/>
                  <a:sym typeface="Roboto"/>
                </a:rPr>
                <a:t>Schedule</a:t>
              </a:r>
              <a:endParaRPr sz="1100"/>
            </a:p>
            <a:p>
              <a:pPr indent="-279400" lvl="0" marL="457200" marR="0" rtl="0" algn="l">
                <a:lnSpc>
                  <a:spcPct val="115000"/>
                </a:lnSpc>
                <a:spcBef>
                  <a:spcPts val="0"/>
                </a:spcBef>
                <a:spcAft>
                  <a:spcPts val="0"/>
                </a:spcAft>
                <a:buClr>
                  <a:srgbClr val="FFFFFF"/>
                </a:buClr>
                <a:buSzPts val="600"/>
                <a:buFont typeface="Roboto"/>
                <a:buChar char="●"/>
              </a:pPr>
              <a:r>
                <a:rPr lang="en" sz="1800">
                  <a:solidFill>
                    <a:srgbClr val="FFFFFF"/>
                  </a:solidFill>
                  <a:latin typeface="Roboto"/>
                  <a:ea typeface="Roboto"/>
                  <a:cs typeface="Roboto"/>
                  <a:sym typeface="Roboto"/>
                </a:rPr>
                <a:t>Focus (arts, agriculture, engineering)</a:t>
              </a:r>
              <a:endParaRPr sz="1400">
                <a:solidFill>
                  <a:srgbClr val="000000"/>
                </a:solidFill>
                <a:latin typeface="Arial"/>
                <a:ea typeface="Arial"/>
                <a:cs typeface="Arial"/>
                <a:sym typeface="Arial"/>
              </a:endParaRPr>
            </a:p>
          </p:txBody>
        </p:sp>
      </p:grpSp>
      <p:sp>
        <p:nvSpPr>
          <p:cNvPr id="743" name="Google Shape;743;g25a4f0f9f92_1_37"/>
          <p:cNvSpPr/>
          <p:nvPr/>
        </p:nvSpPr>
        <p:spPr>
          <a:xfrm>
            <a:off x="6142847" y="2588869"/>
            <a:ext cx="2158650" cy="27405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sz="800">
              <a:solidFill>
                <a:schemeClr val="dk2"/>
              </a:solidFill>
              <a:latin typeface="Roboto"/>
              <a:ea typeface="Roboto"/>
              <a:cs typeface="Roboto"/>
              <a:sym typeface="Roboto"/>
            </a:endParaRPr>
          </a:p>
        </p:txBody>
      </p:sp>
      <p:grpSp>
        <p:nvGrpSpPr>
          <p:cNvPr id="744" name="Google Shape;744;g25a4f0f9f92_1_37"/>
          <p:cNvGrpSpPr/>
          <p:nvPr/>
        </p:nvGrpSpPr>
        <p:grpSpPr>
          <a:xfrm>
            <a:off x="5840975" y="1158237"/>
            <a:ext cx="2762400" cy="3240100"/>
            <a:chOff x="5840975" y="1158237"/>
            <a:chExt cx="2762400" cy="3240100"/>
          </a:xfrm>
        </p:grpSpPr>
        <p:sp>
          <p:nvSpPr>
            <p:cNvPr id="745" name="Google Shape;745;g25a4f0f9f92_1_37"/>
            <p:cNvSpPr/>
            <p:nvPr/>
          </p:nvSpPr>
          <p:spPr>
            <a:xfrm>
              <a:off x="6086600" y="1158237"/>
              <a:ext cx="2414925" cy="3240000"/>
            </a:xfrm>
            <a:prstGeom prst="rect">
              <a:avLst/>
            </a:prstGeom>
            <a:solidFill>
              <a:schemeClr val="accent3"/>
            </a:solidFill>
            <a:ln>
              <a:noFill/>
            </a:ln>
            <a:effectLst>
              <a:outerShdw blurRad="57150" rotWithShape="0" algn="bl" dir="5400000" dist="19050">
                <a:srgbClr val="000000">
                  <a:alpha val="49020"/>
                </a:srgbClr>
              </a:outerShdw>
            </a:effectLst>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746" name="Google Shape;746;g25a4f0f9f92_1_37"/>
            <p:cNvSpPr/>
            <p:nvPr/>
          </p:nvSpPr>
          <p:spPr>
            <a:xfrm>
              <a:off x="6014725" y="1199100"/>
              <a:ext cx="2436000" cy="946800"/>
            </a:xfrm>
            <a:prstGeom prst="rect">
              <a:avLst/>
            </a:prstGeom>
            <a:solidFill>
              <a:schemeClr val="l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747" name="Google Shape;747;g25a4f0f9f92_1_37"/>
            <p:cNvSpPr/>
            <p:nvPr/>
          </p:nvSpPr>
          <p:spPr>
            <a:xfrm>
              <a:off x="5840975" y="1307425"/>
              <a:ext cx="2762400" cy="7374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 sz="2700">
                  <a:solidFill>
                    <a:schemeClr val="dk1"/>
                  </a:solidFill>
                  <a:latin typeface="Roboto"/>
                  <a:ea typeface="Roboto"/>
                  <a:cs typeface="Roboto"/>
                  <a:sym typeface="Roboto"/>
                </a:rPr>
                <a:t>COMPETITION</a:t>
              </a:r>
              <a:endParaRPr sz="1400">
                <a:solidFill>
                  <a:srgbClr val="000000"/>
                </a:solidFill>
                <a:latin typeface="Arial"/>
                <a:ea typeface="Arial"/>
                <a:cs typeface="Arial"/>
                <a:sym typeface="Arial"/>
              </a:endParaRPr>
            </a:p>
          </p:txBody>
        </p:sp>
        <p:sp>
          <p:nvSpPr>
            <p:cNvPr id="748" name="Google Shape;748;g25a4f0f9f92_1_37"/>
            <p:cNvSpPr/>
            <p:nvPr/>
          </p:nvSpPr>
          <p:spPr>
            <a:xfrm rot="5400000">
              <a:off x="7094648" y="2045796"/>
              <a:ext cx="274050" cy="330750"/>
            </a:xfrm>
            <a:prstGeom prst="rightArrow">
              <a:avLst>
                <a:gd fmla="val 34239" name="adj1"/>
                <a:gd fmla="val 57035" name="adj2"/>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749" name="Google Shape;749;g25a4f0f9f92_1_37"/>
            <p:cNvSpPr/>
            <p:nvPr/>
          </p:nvSpPr>
          <p:spPr>
            <a:xfrm>
              <a:off x="5941809" y="2387287"/>
              <a:ext cx="2587950" cy="2011050"/>
            </a:xfrm>
            <a:prstGeom prst="rect">
              <a:avLst/>
            </a:prstGeom>
            <a:noFill/>
            <a:ln>
              <a:noFill/>
            </a:ln>
          </p:spPr>
          <p:txBody>
            <a:bodyPr anchorCtr="0" anchor="t" bIns="91425" lIns="91425" spcFirstLastPara="1" rIns="91425" wrap="square" tIns="91425">
              <a:noAutofit/>
            </a:bodyPr>
            <a:lstStyle/>
            <a:p>
              <a:pPr indent="-279400" lvl="0" marL="457200" marR="0" rtl="0" algn="l">
                <a:lnSpc>
                  <a:spcPct val="115000"/>
                </a:lnSpc>
                <a:spcBef>
                  <a:spcPts val="0"/>
                </a:spcBef>
                <a:spcAft>
                  <a:spcPts val="0"/>
                </a:spcAft>
                <a:buClr>
                  <a:srgbClr val="FFFFFF"/>
                </a:buClr>
                <a:buSzPts val="600"/>
                <a:buFont typeface="Roboto"/>
                <a:buChar char="●"/>
              </a:pPr>
              <a:r>
                <a:rPr lang="en" sz="1800">
                  <a:solidFill>
                    <a:srgbClr val="FFFFFF"/>
                  </a:solidFill>
                  <a:latin typeface="Roboto"/>
                  <a:ea typeface="Roboto"/>
                  <a:cs typeface="Roboto"/>
                  <a:sym typeface="Roboto"/>
                </a:rPr>
                <a:t>More Choices</a:t>
              </a:r>
              <a:endParaRPr sz="1100"/>
            </a:p>
            <a:p>
              <a:pPr indent="-279400" lvl="0" marL="457200" marR="0" rtl="0" algn="l">
                <a:lnSpc>
                  <a:spcPct val="115000"/>
                </a:lnSpc>
                <a:spcBef>
                  <a:spcPts val="0"/>
                </a:spcBef>
                <a:spcAft>
                  <a:spcPts val="0"/>
                </a:spcAft>
                <a:buClr>
                  <a:srgbClr val="FFFFFF"/>
                </a:buClr>
                <a:buSzPts val="600"/>
                <a:buFont typeface="Roboto"/>
                <a:buChar char="●"/>
              </a:pPr>
              <a:r>
                <a:rPr lang="en" sz="1800">
                  <a:solidFill>
                    <a:srgbClr val="FFFFFF"/>
                  </a:solidFill>
                  <a:latin typeface="Roboto"/>
                  <a:ea typeface="Roboto"/>
                  <a:cs typeface="Roboto"/>
                  <a:sym typeface="Roboto"/>
                </a:rPr>
                <a:t>Lower Prices</a:t>
              </a:r>
              <a:endParaRPr sz="1100"/>
            </a:p>
            <a:p>
              <a:pPr indent="-279400" lvl="0" marL="457200" marR="0" rtl="0" algn="l">
                <a:lnSpc>
                  <a:spcPct val="115000"/>
                </a:lnSpc>
                <a:spcBef>
                  <a:spcPts val="0"/>
                </a:spcBef>
                <a:spcAft>
                  <a:spcPts val="0"/>
                </a:spcAft>
                <a:buClr>
                  <a:srgbClr val="FFFFFF"/>
                </a:buClr>
                <a:buSzPts val="600"/>
                <a:buFont typeface="Roboto"/>
                <a:buChar char="●"/>
              </a:pPr>
              <a:r>
                <a:rPr lang="en" sz="1800">
                  <a:solidFill>
                    <a:srgbClr val="FFFFFF"/>
                  </a:solidFill>
                  <a:latin typeface="Roboto"/>
                  <a:ea typeface="Roboto"/>
                  <a:cs typeface="Roboto"/>
                  <a:sym typeface="Roboto"/>
                </a:rPr>
                <a:t>Better Teacher Pay</a:t>
              </a:r>
              <a:endParaRPr sz="1100"/>
            </a:p>
            <a:p>
              <a:pPr indent="-279400" lvl="0" marL="457200" marR="0" rtl="0" algn="l">
                <a:lnSpc>
                  <a:spcPct val="115000"/>
                </a:lnSpc>
                <a:spcBef>
                  <a:spcPts val="0"/>
                </a:spcBef>
                <a:spcAft>
                  <a:spcPts val="0"/>
                </a:spcAft>
                <a:buClr>
                  <a:srgbClr val="FFFFFF"/>
                </a:buClr>
                <a:buSzPts val="600"/>
                <a:buFont typeface="Roboto"/>
                <a:buChar char="●"/>
              </a:pPr>
              <a:r>
                <a:rPr lang="en" sz="1800">
                  <a:solidFill>
                    <a:srgbClr val="FFFFFF"/>
                  </a:solidFill>
                  <a:latin typeface="Roboto"/>
                  <a:ea typeface="Roboto"/>
                  <a:cs typeface="Roboto"/>
                  <a:sym typeface="Roboto"/>
                </a:rPr>
                <a:t>Weed Out Bad Teachers &amp; Schools</a:t>
              </a:r>
              <a:endParaRPr sz="1800">
                <a:solidFill>
                  <a:srgbClr val="FFFFFF"/>
                </a:solidFill>
                <a:latin typeface="Roboto"/>
                <a:ea typeface="Roboto"/>
                <a:cs typeface="Roboto"/>
                <a:sym typeface="Roboto"/>
              </a:endParaRPr>
            </a:p>
          </p:txBody>
        </p:sp>
      </p:grpSp>
      <p:grpSp>
        <p:nvGrpSpPr>
          <p:cNvPr id="750" name="Google Shape;750;g25a4f0f9f92_1_37"/>
          <p:cNvGrpSpPr/>
          <p:nvPr/>
        </p:nvGrpSpPr>
        <p:grpSpPr>
          <a:xfrm>
            <a:off x="3116265" y="1158278"/>
            <a:ext cx="2675941" cy="3249551"/>
            <a:chOff x="4155044" y="1531932"/>
            <a:chExt cx="3567922" cy="4344900"/>
          </a:xfrm>
        </p:grpSpPr>
        <p:sp>
          <p:nvSpPr>
            <p:cNvPr id="751" name="Google Shape;751;g25a4f0f9f92_1_37"/>
            <p:cNvSpPr/>
            <p:nvPr/>
          </p:nvSpPr>
          <p:spPr>
            <a:xfrm>
              <a:off x="4348100" y="1531932"/>
              <a:ext cx="3219900" cy="4344900"/>
            </a:xfrm>
            <a:prstGeom prst="rect">
              <a:avLst/>
            </a:prstGeom>
            <a:solidFill>
              <a:schemeClr val="accent3"/>
            </a:solidFill>
            <a:ln>
              <a:noFill/>
            </a:ln>
            <a:effectLst>
              <a:outerShdw blurRad="57150" rotWithShape="0" algn="bl" dir="5400000" dist="19050">
                <a:srgbClr val="000000">
                  <a:alpha val="49020"/>
                </a:srgbClr>
              </a:outerShdw>
            </a:effectLst>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752" name="Google Shape;752;g25a4f0f9f92_1_37"/>
            <p:cNvSpPr/>
            <p:nvPr/>
          </p:nvSpPr>
          <p:spPr>
            <a:xfrm>
              <a:off x="4255357" y="1588386"/>
              <a:ext cx="3248100" cy="1284600"/>
            </a:xfrm>
            <a:prstGeom prst="rect">
              <a:avLst/>
            </a:prstGeom>
            <a:solidFill>
              <a:schemeClr val="l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753" name="Google Shape;753;g25a4f0f9f92_1_37"/>
            <p:cNvSpPr/>
            <p:nvPr/>
          </p:nvSpPr>
          <p:spPr>
            <a:xfrm>
              <a:off x="4423096" y="3464208"/>
              <a:ext cx="2878200" cy="365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sz="800">
                <a:solidFill>
                  <a:schemeClr val="dk2"/>
                </a:solidFill>
                <a:latin typeface="Roboto"/>
                <a:ea typeface="Roboto"/>
                <a:cs typeface="Roboto"/>
                <a:sym typeface="Roboto"/>
              </a:endParaRPr>
            </a:p>
          </p:txBody>
        </p:sp>
        <p:sp>
          <p:nvSpPr>
            <p:cNvPr id="754" name="Google Shape;754;g25a4f0f9f92_1_37"/>
            <p:cNvSpPr/>
            <p:nvPr/>
          </p:nvSpPr>
          <p:spPr>
            <a:xfrm>
              <a:off x="4844766" y="1788613"/>
              <a:ext cx="2878200" cy="9282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2700">
                  <a:solidFill>
                    <a:schemeClr val="dk1"/>
                  </a:solidFill>
                  <a:latin typeface="Roboto"/>
                  <a:ea typeface="Roboto"/>
                  <a:cs typeface="Roboto"/>
                  <a:sym typeface="Roboto"/>
                </a:rPr>
                <a:t>SIMPL</a:t>
              </a:r>
              <a:r>
                <a:rPr b="1" lang="en" sz="2700">
                  <a:solidFill>
                    <a:schemeClr val="dk1"/>
                  </a:solidFill>
                  <a:latin typeface="Roboto"/>
                  <a:ea typeface="Roboto"/>
                  <a:cs typeface="Roboto"/>
                  <a:sym typeface="Roboto"/>
                </a:rPr>
                <a:t>ER</a:t>
              </a:r>
              <a:endParaRPr sz="1400">
                <a:solidFill>
                  <a:srgbClr val="000000"/>
                </a:solidFill>
                <a:latin typeface="Arial"/>
                <a:ea typeface="Arial"/>
                <a:cs typeface="Arial"/>
                <a:sym typeface="Arial"/>
              </a:endParaRPr>
            </a:p>
          </p:txBody>
        </p:sp>
        <p:sp>
          <p:nvSpPr>
            <p:cNvPr id="755" name="Google Shape;755;g25a4f0f9f92_1_37"/>
            <p:cNvSpPr/>
            <p:nvPr/>
          </p:nvSpPr>
          <p:spPr>
            <a:xfrm rot="5400000">
              <a:off x="5679569" y="2745043"/>
              <a:ext cx="365400" cy="441000"/>
            </a:xfrm>
            <a:prstGeom prst="rightArrow">
              <a:avLst>
                <a:gd fmla="val 34239" name="adj1"/>
                <a:gd fmla="val 57035" name="adj2"/>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756" name="Google Shape;756;g25a4f0f9f92_1_37"/>
            <p:cNvSpPr/>
            <p:nvPr/>
          </p:nvSpPr>
          <p:spPr>
            <a:xfrm>
              <a:off x="4155044" y="3192162"/>
              <a:ext cx="3462000" cy="1485000"/>
            </a:xfrm>
            <a:prstGeom prst="rect">
              <a:avLst/>
            </a:prstGeom>
            <a:noFill/>
            <a:ln>
              <a:noFill/>
            </a:ln>
          </p:spPr>
          <p:txBody>
            <a:bodyPr anchorCtr="0" anchor="t" bIns="91425" lIns="91425" spcFirstLastPara="1" rIns="91425" wrap="square" tIns="91425">
              <a:noAutofit/>
            </a:bodyPr>
            <a:lstStyle/>
            <a:p>
              <a:pPr indent="-279400" lvl="0" marL="457200" marR="0" rtl="0" algn="l">
                <a:lnSpc>
                  <a:spcPct val="115000"/>
                </a:lnSpc>
                <a:spcBef>
                  <a:spcPts val="0"/>
                </a:spcBef>
                <a:spcAft>
                  <a:spcPts val="0"/>
                </a:spcAft>
                <a:buClr>
                  <a:srgbClr val="FFFFFF"/>
                </a:buClr>
                <a:buSzPts val="600"/>
                <a:buFont typeface="Roboto"/>
                <a:buChar char="●"/>
              </a:pPr>
              <a:r>
                <a:rPr lang="en" sz="1800">
                  <a:solidFill>
                    <a:srgbClr val="FFFFFF"/>
                  </a:solidFill>
                  <a:latin typeface="Roboto"/>
                  <a:ea typeface="Roboto"/>
                  <a:cs typeface="Roboto"/>
                  <a:sym typeface="Roboto"/>
                </a:rPr>
                <a:t>Less Bureaucracy</a:t>
              </a:r>
              <a:endParaRPr sz="1100"/>
            </a:p>
            <a:p>
              <a:pPr indent="-279400" lvl="0" marL="457200" marR="0" rtl="0" algn="l">
                <a:lnSpc>
                  <a:spcPct val="115000"/>
                </a:lnSpc>
                <a:spcBef>
                  <a:spcPts val="0"/>
                </a:spcBef>
                <a:spcAft>
                  <a:spcPts val="0"/>
                </a:spcAft>
                <a:buClr>
                  <a:srgbClr val="FFFFFF"/>
                </a:buClr>
                <a:buSzPts val="600"/>
                <a:buFont typeface="Roboto"/>
                <a:buChar char="●"/>
              </a:pPr>
              <a:r>
                <a:rPr lang="en" sz="1800">
                  <a:solidFill>
                    <a:srgbClr val="FFFFFF"/>
                  </a:solidFill>
                  <a:latin typeface="Roboto"/>
                  <a:ea typeface="Roboto"/>
                  <a:cs typeface="Roboto"/>
                  <a:sym typeface="Roboto"/>
                </a:rPr>
                <a:t>Lower Admin &amp; Operating Costs</a:t>
              </a:r>
              <a:endParaRPr sz="1100"/>
            </a:p>
            <a:p>
              <a:pPr indent="-279400" lvl="0" marL="457200" marR="0" rtl="0" algn="l">
                <a:lnSpc>
                  <a:spcPct val="115000"/>
                </a:lnSpc>
                <a:spcBef>
                  <a:spcPts val="0"/>
                </a:spcBef>
                <a:spcAft>
                  <a:spcPts val="0"/>
                </a:spcAft>
                <a:buClr>
                  <a:srgbClr val="FFFFFF"/>
                </a:buClr>
                <a:buSzPts val="600"/>
                <a:buFont typeface="Roboto"/>
                <a:buChar char="●"/>
              </a:pPr>
              <a:r>
                <a:rPr lang="en" sz="1800">
                  <a:solidFill>
                    <a:srgbClr val="FFFFFF"/>
                  </a:solidFill>
                  <a:latin typeface="Roboto"/>
                  <a:ea typeface="Roboto"/>
                  <a:cs typeface="Roboto"/>
                  <a:sym typeface="Roboto"/>
                </a:rPr>
                <a:t>Schools Focus on Teaching</a:t>
              </a:r>
              <a:endParaRPr sz="1800">
                <a:solidFill>
                  <a:srgbClr val="FFFFFF"/>
                </a:solidFill>
                <a:latin typeface="Roboto"/>
                <a:ea typeface="Roboto"/>
                <a:cs typeface="Roboto"/>
                <a:sym typeface="Roboto"/>
              </a:endParaRPr>
            </a:p>
          </p:txBody>
        </p:sp>
      </p:gr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7"/>
                                        </p:tgtEl>
                                        <p:attrNameLst>
                                          <p:attrName>style.visibility</p:attrName>
                                        </p:attrNameLst>
                                      </p:cBhvr>
                                      <p:to>
                                        <p:strVal val="visible"/>
                                      </p:to>
                                    </p:set>
                                    <p:animEffect filter="fade" transition="in">
                                      <p:cBhvr>
                                        <p:cTn dur="1000"/>
                                        <p:tgtEl>
                                          <p:spTgt spid="7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0"/>
                                        </p:tgtEl>
                                        <p:attrNameLst>
                                          <p:attrName>style.visibility</p:attrName>
                                        </p:attrNameLst>
                                      </p:cBhvr>
                                      <p:to>
                                        <p:strVal val="visible"/>
                                      </p:to>
                                    </p:set>
                                    <p:animEffect filter="fade" transition="in">
                                      <p:cBhvr>
                                        <p:cTn dur="1000"/>
                                        <p:tgtEl>
                                          <p:spTgt spid="7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4"/>
                                        </p:tgtEl>
                                        <p:attrNameLst>
                                          <p:attrName>style.visibility</p:attrName>
                                        </p:attrNameLst>
                                      </p:cBhvr>
                                      <p:to>
                                        <p:strVal val="visible"/>
                                      </p:to>
                                    </p:set>
                                    <p:animEffect filter="fade" transition="in">
                                      <p:cBhvr>
                                        <p:cTn dur="1000"/>
                                        <p:tgtEl>
                                          <p:spTgt spid="7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g25a4f0f9f92_1_62"/>
          <p:cNvSpPr txBox="1"/>
          <p:nvPr>
            <p:ph type="title"/>
          </p:nvPr>
        </p:nvSpPr>
        <p:spPr>
          <a:xfrm>
            <a:off x="1376700" y="2255988"/>
            <a:ext cx="6390600" cy="631500"/>
          </a:xfrm>
          <a:prstGeom prst="rect">
            <a:avLst/>
          </a:prstGeom>
          <a:noFill/>
          <a:ln>
            <a:noFill/>
          </a:ln>
          <a:effectLst>
            <a:outerShdw rotWithShape="0" algn="bl" dist="19050">
              <a:schemeClr val="lt2"/>
            </a:outerShdw>
          </a:effectLst>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08333"/>
              <a:buNone/>
            </a:pPr>
            <a:r>
              <a:rPr lang="en"/>
              <a:t>What Does it Look Like?</a:t>
            </a:r>
            <a:endParaRPr/>
          </a:p>
        </p:txBody>
      </p:sp>
      <p:sp>
        <p:nvSpPr>
          <p:cNvPr id="762" name="Google Shape;762;g25a4f0f9f92_1_62"/>
          <p:cNvSpPr txBox="1"/>
          <p:nvPr>
            <p:ph idx="12" type="sldNum"/>
          </p:nvPr>
        </p:nvSpPr>
        <p:spPr>
          <a:xfrm>
            <a:off x="8719194" y="4849563"/>
            <a:ext cx="411600" cy="2952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spcBef>
                <a:spcPts val="0"/>
              </a:spcBef>
              <a:spcAft>
                <a:spcPts val="0"/>
              </a:spcAft>
              <a:buClr>
                <a:srgbClr val="000000"/>
              </a:buClr>
              <a:buSzPct val="100000"/>
              <a:buFont typeface="Arial"/>
              <a:buNone/>
            </a:pPr>
            <a:fld id="{00000000-1234-1234-1234-123412341234}" type="slidenum">
              <a:rPr lang="en"/>
              <a:t>‹#›</a:t>
            </a:fld>
            <a:endParaRPr/>
          </a:p>
        </p:txBody>
      </p:sp>
    </p:spTree>
  </p:cSld>
  <p:clrMapOvr>
    <a:masterClrMapping/>
  </p:clrMapOvr>
  <p:transition spd="slow">
    <p:fade/>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g27424a17f89_0_72"/>
          <p:cNvSpPr/>
          <p:nvPr/>
        </p:nvSpPr>
        <p:spPr>
          <a:xfrm>
            <a:off x="1003250" y="922899"/>
            <a:ext cx="6978900" cy="1150500"/>
          </a:xfrm>
          <a:prstGeom prst="roundRect">
            <a:avLst>
              <a:gd fmla="val 16667" name="adj"/>
            </a:avLst>
          </a:prstGeom>
          <a:noFill/>
          <a:ln cap="flat" cmpd="sng" w="254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68" name="Google Shape;768;g27424a17f89_0_72"/>
          <p:cNvSpPr/>
          <p:nvPr/>
        </p:nvSpPr>
        <p:spPr>
          <a:xfrm>
            <a:off x="1106550" y="1028425"/>
            <a:ext cx="488400" cy="990900"/>
          </a:xfrm>
          <a:prstGeom prst="roundRect">
            <a:avLst>
              <a:gd fmla="val 16667" name="adj"/>
            </a:avLst>
          </a:prstGeom>
          <a:noFill/>
          <a:ln cap="flat" cmpd="sng" w="254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69" name="Google Shape;769;g27424a17f89_0_72"/>
          <p:cNvSpPr/>
          <p:nvPr/>
        </p:nvSpPr>
        <p:spPr>
          <a:xfrm>
            <a:off x="7417100" y="967325"/>
            <a:ext cx="488400" cy="990900"/>
          </a:xfrm>
          <a:prstGeom prst="roundRect">
            <a:avLst>
              <a:gd fmla="val 16667" name="adj"/>
            </a:avLst>
          </a:prstGeom>
          <a:noFill/>
          <a:ln cap="flat" cmpd="sng" w="254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70" name="Google Shape;770;g27424a17f89_0_72"/>
          <p:cNvSpPr/>
          <p:nvPr/>
        </p:nvSpPr>
        <p:spPr>
          <a:xfrm>
            <a:off x="6373163" y="967325"/>
            <a:ext cx="488400" cy="990900"/>
          </a:xfrm>
          <a:prstGeom prst="roundRect">
            <a:avLst>
              <a:gd fmla="val 16667" name="adj"/>
            </a:avLst>
          </a:prstGeom>
          <a:noFill/>
          <a:ln cap="flat" cmpd="sng" w="254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71" name="Google Shape;771;g27424a17f89_0_72"/>
          <p:cNvSpPr/>
          <p:nvPr/>
        </p:nvSpPr>
        <p:spPr>
          <a:xfrm>
            <a:off x="5292025" y="986375"/>
            <a:ext cx="488400" cy="990900"/>
          </a:xfrm>
          <a:prstGeom prst="roundRect">
            <a:avLst>
              <a:gd fmla="val 16667" name="adj"/>
            </a:avLst>
          </a:prstGeom>
          <a:noFill/>
          <a:ln cap="flat" cmpd="sng" w="254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72" name="Google Shape;772;g27424a17f89_0_72"/>
          <p:cNvSpPr/>
          <p:nvPr/>
        </p:nvSpPr>
        <p:spPr>
          <a:xfrm>
            <a:off x="5822550" y="967325"/>
            <a:ext cx="488400" cy="990900"/>
          </a:xfrm>
          <a:prstGeom prst="roundRect">
            <a:avLst>
              <a:gd fmla="val 16667" name="adj"/>
            </a:avLst>
          </a:prstGeom>
          <a:noFill/>
          <a:ln cap="flat" cmpd="sng" w="254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73" name="Google Shape;773;g27424a17f89_0_72"/>
          <p:cNvSpPr/>
          <p:nvPr/>
        </p:nvSpPr>
        <p:spPr>
          <a:xfrm>
            <a:off x="6897213" y="967325"/>
            <a:ext cx="488400" cy="990900"/>
          </a:xfrm>
          <a:prstGeom prst="roundRect">
            <a:avLst>
              <a:gd fmla="val 16667" name="adj"/>
            </a:avLst>
          </a:prstGeom>
          <a:noFill/>
          <a:ln cap="flat" cmpd="sng" w="254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74" name="Google Shape;774;g27424a17f89_0_72"/>
          <p:cNvSpPr/>
          <p:nvPr/>
        </p:nvSpPr>
        <p:spPr>
          <a:xfrm>
            <a:off x="3265996" y="986375"/>
            <a:ext cx="816900" cy="990900"/>
          </a:xfrm>
          <a:prstGeom prst="roundRect">
            <a:avLst>
              <a:gd fmla="val 16667" name="adj"/>
            </a:avLst>
          </a:prstGeom>
          <a:noFill/>
          <a:ln cap="flat" cmpd="sng" w="254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75" name="Google Shape;775;g27424a17f89_0_72"/>
          <p:cNvSpPr/>
          <p:nvPr/>
        </p:nvSpPr>
        <p:spPr>
          <a:xfrm>
            <a:off x="2714713" y="986375"/>
            <a:ext cx="488400" cy="990900"/>
          </a:xfrm>
          <a:prstGeom prst="roundRect">
            <a:avLst>
              <a:gd fmla="val 16667" name="adj"/>
            </a:avLst>
          </a:prstGeom>
          <a:noFill/>
          <a:ln cap="flat" cmpd="sng" w="254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76" name="Google Shape;776;g27424a17f89_0_72"/>
          <p:cNvSpPr/>
          <p:nvPr/>
        </p:nvSpPr>
        <p:spPr>
          <a:xfrm>
            <a:off x="2181213" y="1028425"/>
            <a:ext cx="488400" cy="990900"/>
          </a:xfrm>
          <a:prstGeom prst="roundRect">
            <a:avLst>
              <a:gd fmla="val 16667" name="adj"/>
            </a:avLst>
          </a:prstGeom>
          <a:noFill/>
          <a:ln cap="flat" cmpd="sng" w="254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77" name="Google Shape;777;g27424a17f89_0_72"/>
          <p:cNvSpPr/>
          <p:nvPr/>
        </p:nvSpPr>
        <p:spPr>
          <a:xfrm>
            <a:off x="1657163" y="1028425"/>
            <a:ext cx="488400" cy="990900"/>
          </a:xfrm>
          <a:prstGeom prst="roundRect">
            <a:avLst>
              <a:gd fmla="val 16667" name="adj"/>
            </a:avLst>
          </a:prstGeom>
          <a:noFill/>
          <a:ln cap="flat" cmpd="sng" w="254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78" name="Google Shape;778;g27424a17f89_0_72"/>
          <p:cNvSpPr txBox="1"/>
          <p:nvPr>
            <p:ph type="title"/>
          </p:nvPr>
        </p:nvSpPr>
        <p:spPr>
          <a:xfrm>
            <a:off x="233775" y="333775"/>
            <a:ext cx="8622000" cy="4296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82142"/>
              <a:buNone/>
            </a:pPr>
            <a:r>
              <a:rPr lang="en"/>
              <a:t>The Liberty Ideal</a:t>
            </a:r>
            <a:endParaRPr/>
          </a:p>
        </p:txBody>
      </p:sp>
      <p:sp>
        <p:nvSpPr>
          <p:cNvPr id="779" name="Google Shape;779;g27424a17f89_0_72"/>
          <p:cNvSpPr txBox="1"/>
          <p:nvPr>
            <p:ph idx="12" type="sldNum"/>
          </p:nvPr>
        </p:nvSpPr>
        <p:spPr>
          <a:xfrm>
            <a:off x="8732706" y="4829538"/>
            <a:ext cx="411600" cy="2952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spcBef>
                <a:spcPts val="0"/>
              </a:spcBef>
              <a:spcAft>
                <a:spcPts val="0"/>
              </a:spcAft>
              <a:buClr>
                <a:srgbClr val="000000"/>
              </a:buClr>
              <a:buSzPct val="100000"/>
              <a:buFont typeface="Arial"/>
              <a:buNone/>
            </a:pPr>
            <a:fld id="{00000000-1234-1234-1234-123412341234}" type="slidenum">
              <a:rPr lang="en"/>
              <a:t>‹#›</a:t>
            </a:fld>
            <a:endParaRPr/>
          </a:p>
        </p:txBody>
      </p:sp>
      <p:cxnSp>
        <p:nvCxnSpPr>
          <p:cNvPr id="780" name="Google Shape;780;g27424a17f89_0_72"/>
          <p:cNvCxnSpPr>
            <a:endCxn id="781" idx="0"/>
          </p:cNvCxnSpPr>
          <p:nvPr/>
        </p:nvCxnSpPr>
        <p:spPr>
          <a:xfrm>
            <a:off x="5743577" y="2000224"/>
            <a:ext cx="71400" cy="1326000"/>
          </a:xfrm>
          <a:prstGeom prst="straightConnector1">
            <a:avLst/>
          </a:prstGeom>
          <a:noFill/>
          <a:ln cap="flat" cmpd="sng" w="38100">
            <a:solidFill>
              <a:srgbClr val="FECE00"/>
            </a:solidFill>
            <a:prstDash val="solid"/>
            <a:round/>
            <a:headEnd len="sm" w="sm" type="none"/>
            <a:tailEnd len="med" w="med" type="triangle"/>
          </a:ln>
        </p:spPr>
      </p:cxnSp>
      <p:sp>
        <p:nvSpPr>
          <p:cNvPr id="782" name="Google Shape;782;g27424a17f89_0_72"/>
          <p:cNvSpPr txBox="1"/>
          <p:nvPr/>
        </p:nvSpPr>
        <p:spPr>
          <a:xfrm>
            <a:off x="1786433" y="2517275"/>
            <a:ext cx="1483800" cy="453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rgbClr val="00B050"/>
                </a:solidFill>
                <a:latin typeface="Roboto"/>
                <a:ea typeface="Roboto"/>
                <a:cs typeface="Roboto"/>
                <a:sym typeface="Roboto"/>
              </a:rPr>
              <a:t>Tuition $</a:t>
            </a:r>
            <a:endParaRPr b="1" i="0" sz="2500" u="none" cap="none" strike="noStrike">
              <a:solidFill>
                <a:srgbClr val="00B050"/>
              </a:solidFill>
              <a:latin typeface="Roboto"/>
              <a:ea typeface="Roboto"/>
              <a:cs typeface="Roboto"/>
              <a:sym typeface="Roboto"/>
            </a:endParaRPr>
          </a:p>
        </p:txBody>
      </p:sp>
      <p:cxnSp>
        <p:nvCxnSpPr>
          <p:cNvPr id="783" name="Google Shape;783;g27424a17f89_0_72"/>
          <p:cNvCxnSpPr/>
          <p:nvPr/>
        </p:nvCxnSpPr>
        <p:spPr>
          <a:xfrm>
            <a:off x="3557600" y="1990725"/>
            <a:ext cx="76200" cy="1295400"/>
          </a:xfrm>
          <a:prstGeom prst="straightConnector1">
            <a:avLst/>
          </a:prstGeom>
          <a:noFill/>
          <a:ln cap="flat" cmpd="sng" w="38100">
            <a:solidFill>
              <a:srgbClr val="FECE00"/>
            </a:solidFill>
            <a:prstDash val="solid"/>
            <a:round/>
            <a:headEnd len="sm" w="sm" type="none"/>
            <a:tailEnd len="med" w="med" type="triangle"/>
          </a:ln>
        </p:spPr>
      </p:cxnSp>
      <p:pic>
        <p:nvPicPr>
          <p:cNvPr id="784" name="Google Shape;784;g27424a17f89_0_72"/>
          <p:cNvPicPr preferRelativeResize="0"/>
          <p:nvPr/>
        </p:nvPicPr>
        <p:blipFill rotWithShape="1">
          <a:blip r:embed="rId3">
            <a:alphaModFix/>
          </a:blip>
          <a:srcRect b="0" l="0" r="0" t="0"/>
          <a:stretch/>
        </p:blipFill>
        <p:spPr>
          <a:xfrm>
            <a:off x="2623830" y="3298893"/>
            <a:ext cx="1681833" cy="1261374"/>
          </a:xfrm>
          <a:prstGeom prst="rect">
            <a:avLst/>
          </a:prstGeom>
          <a:noFill/>
          <a:ln>
            <a:noFill/>
          </a:ln>
        </p:spPr>
      </p:pic>
      <p:pic>
        <p:nvPicPr>
          <p:cNvPr id="785" name="Google Shape;785;g27424a17f89_0_72"/>
          <p:cNvPicPr preferRelativeResize="0"/>
          <p:nvPr/>
        </p:nvPicPr>
        <p:blipFill rotWithShape="1">
          <a:blip r:embed="rId4">
            <a:alphaModFix/>
          </a:blip>
          <a:srcRect b="0" l="0" r="0" t="0"/>
          <a:stretch/>
        </p:blipFill>
        <p:spPr>
          <a:xfrm>
            <a:off x="2340706" y="1590243"/>
            <a:ext cx="165273" cy="329444"/>
          </a:xfrm>
          <a:prstGeom prst="rect">
            <a:avLst/>
          </a:prstGeom>
          <a:noFill/>
          <a:ln>
            <a:noFill/>
          </a:ln>
        </p:spPr>
      </p:pic>
      <p:pic>
        <p:nvPicPr>
          <p:cNvPr id="786" name="Google Shape;786;g27424a17f89_0_72"/>
          <p:cNvPicPr preferRelativeResize="0"/>
          <p:nvPr/>
        </p:nvPicPr>
        <p:blipFill rotWithShape="1">
          <a:blip r:embed="rId4">
            <a:alphaModFix/>
          </a:blip>
          <a:srcRect b="0" l="0" r="0" t="0"/>
          <a:stretch/>
        </p:blipFill>
        <p:spPr>
          <a:xfrm>
            <a:off x="2749295" y="1509427"/>
            <a:ext cx="165273" cy="329444"/>
          </a:xfrm>
          <a:prstGeom prst="rect">
            <a:avLst/>
          </a:prstGeom>
          <a:noFill/>
          <a:ln>
            <a:noFill/>
          </a:ln>
        </p:spPr>
      </p:pic>
      <p:pic>
        <p:nvPicPr>
          <p:cNvPr id="787" name="Google Shape;787;g27424a17f89_0_72"/>
          <p:cNvPicPr preferRelativeResize="0"/>
          <p:nvPr/>
        </p:nvPicPr>
        <p:blipFill rotWithShape="1">
          <a:blip r:embed="rId4">
            <a:alphaModFix/>
          </a:blip>
          <a:srcRect b="0" l="0" r="0" t="0"/>
          <a:stretch/>
        </p:blipFill>
        <p:spPr>
          <a:xfrm>
            <a:off x="2929897" y="1541383"/>
            <a:ext cx="165273" cy="329444"/>
          </a:xfrm>
          <a:prstGeom prst="rect">
            <a:avLst/>
          </a:prstGeom>
          <a:noFill/>
          <a:ln>
            <a:noFill/>
          </a:ln>
        </p:spPr>
      </p:pic>
      <p:pic>
        <p:nvPicPr>
          <p:cNvPr id="788" name="Google Shape;788;g27424a17f89_0_72"/>
          <p:cNvPicPr preferRelativeResize="0"/>
          <p:nvPr/>
        </p:nvPicPr>
        <p:blipFill rotWithShape="1">
          <a:blip r:embed="rId4">
            <a:alphaModFix/>
          </a:blip>
          <a:srcRect b="0" l="0" r="0" t="0"/>
          <a:stretch/>
        </p:blipFill>
        <p:spPr>
          <a:xfrm>
            <a:off x="5912224" y="1590230"/>
            <a:ext cx="165273" cy="329444"/>
          </a:xfrm>
          <a:prstGeom prst="rect">
            <a:avLst/>
          </a:prstGeom>
          <a:noFill/>
          <a:ln>
            <a:noFill/>
          </a:ln>
        </p:spPr>
      </p:pic>
      <p:pic>
        <p:nvPicPr>
          <p:cNvPr id="789" name="Google Shape;789;g27424a17f89_0_72"/>
          <p:cNvPicPr preferRelativeResize="0"/>
          <p:nvPr/>
        </p:nvPicPr>
        <p:blipFill rotWithShape="1">
          <a:blip r:embed="rId4">
            <a:alphaModFix/>
          </a:blip>
          <a:srcRect b="0" l="0" r="0" t="0"/>
          <a:stretch/>
        </p:blipFill>
        <p:spPr>
          <a:xfrm>
            <a:off x="6060866" y="1590227"/>
            <a:ext cx="165273" cy="329444"/>
          </a:xfrm>
          <a:prstGeom prst="rect">
            <a:avLst/>
          </a:prstGeom>
          <a:noFill/>
          <a:ln>
            <a:noFill/>
          </a:ln>
        </p:spPr>
      </p:pic>
      <p:pic>
        <p:nvPicPr>
          <p:cNvPr id="790" name="Google Shape;790;g27424a17f89_0_72"/>
          <p:cNvPicPr preferRelativeResize="0"/>
          <p:nvPr/>
        </p:nvPicPr>
        <p:blipFill rotWithShape="1">
          <a:blip r:embed="rId4">
            <a:alphaModFix/>
          </a:blip>
          <a:srcRect b="0" l="0" r="0" t="0"/>
          <a:stretch/>
        </p:blipFill>
        <p:spPr>
          <a:xfrm>
            <a:off x="1391452" y="1605980"/>
            <a:ext cx="165273" cy="329444"/>
          </a:xfrm>
          <a:prstGeom prst="rect">
            <a:avLst/>
          </a:prstGeom>
          <a:noFill/>
          <a:ln>
            <a:noFill/>
          </a:ln>
        </p:spPr>
      </p:pic>
      <p:cxnSp>
        <p:nvCxnSpPr>
          <p:cNvPr id="791" name="Google Shape;791;g27424a17f89_0_72"/>
          <p:cNvCxnSpPr/>
          <p:nvPr/>
        </p:nvCxnSpPr>
        <p:spPr>
          <a:xfrm>
            <a:off x="5557850" y="1995500"/>
            <a:ext cx="99900" cy="1310700"/>
          </a:xfrm>
          <a:prstGeom prst="straightConnector1">
            <a:avLst/>
          </a:prstGeom>
          <a:noFill/>
          <a:ln cap="flat" cmpd="sng" w="38100">
            <a:solidFill>
              <a:srgbClr val="00B050"/>
            </a:solidFill>
            <a:prstDash val="solid"/>
            <a:round/>
            <a:headEnd len="sm" w="sm" type="none"/>
            <a:tailEnd len="med" w="med" type="triangle"/>
          </a:ln>
        </p:spPr>
      </p:cxnSp>
      <p:pic>
        <p:nvPicPr>
          <p:cNvPr id="792" name="Google Shape;792;g27424a17f89_0_72"/>
          <p:cNvPicPr preferRelativeResize="0"/>
          <p:nvPr/>
        </p:nvPicPr>
        <p:blipFill rotWithShape="1">
          <a:blip r:embed="rId5">
            <a:alphaModFix/>
          </a:blip>
          <a:srcRect b="0" l="0" r="0" t="0"/>
          <a:stretch/>
        </p:blipFill>
        <p:spPr>
          <a:xfrm>
            <a:off x="328432" y="3298896"/>
            <a:ext cx="1917733" cy="1150639"/>
          </a:xfrm>
          <a:prstGeom prst="rect">
            <a:avLst/>
          </a:prstGeom>
          <a:noFill/>
          <a:ln>
            <a:noFill/>
          </a:ln>
        </p:spPr>
      </p:pic>
      <p:pic>
        <p:nvPicPr>
          <p:cNvPr id="793" name="Google Shape;793;g27424a17f89_0_72"/>
          <p:cNvPicPr preferRelativeResize="0"/>
          <p:nvPr/>
        </p:nvPicPr>
        <p:blipFill rotWithShape="1">
          <a:blip r:embed="rId4">
            <a:alphaModFix/>
          </a:blip>
          <a:srcRect b="0" l="0" r="0" t="0"/>
          <a:stretch/>
        </p:blipFill>
        <p:spPr>
          <a:xfrm>
            <a:off x="1257699" y="1605988"/>
            <a:ext cx="165273" cy="329444"/>
          </a:xfrm>
          <a:prstGeom prst="rect">
            <a:avLst/>
          </a:prstGeom>
          <a:noFill/>
          <a:ln>
            <a:noFill/>
          </a:ln>
        </p:spPr>
      </p:pic>
      <p:pic>
        <p:nvPicPr>
          <p:cNvPr id="794" name="Google Shape;794;g27424a17f89_0_72"/>
          <p:cNvPicPr preferRelativeResize="0"/>
          <p:nvPr/>
        </p:nvPicPr>
        <p:blipFill rotWithShape="1">
          <a:blip r:embed="rId4">
            <a:alphaModFix/>
          </a:blip>
          <a:srcRect b="0" l="0" r="0" t="0"/>
          <a:stretch/>
        </p:blipFill>
        <p:spPr>
          <a:xfrm>
            <a:off x="7600764" y="1590234"/>
            <a:ext cx="165273" cy="329444"/>
          </a:xfrm>
          <a:prstGeom prst="rect">
            <a:avLst/>
          </a:prstGeom>
          <a:noFill/>
          <a:ln>
            <a:noFill/>
          </a:ln>
        </p:spPr>
      </p:pic>
      <p:pic>
        <p:nvPicPr>
          <p:cNvPr id="795" name="Google Shape;795;g27424a17f89_0_72"/>
          <p:cNvPicPr preferRelativeResize="0"/>
          <p:nvPr/>
        </p:nvPicPr>
        <p:blipFill rotWithShape="1">
          <a:blip r:embed="rId4">
            <a:alphaModFix/>
          </a:blip>
          <a:srcRect b="0" l="0" r="0" t="0"/>
          <a:stretch/>
        </p:blipFill>
        <p:spPr>
          <a:xfrm>
            <a:off x="1805441" y="1605992"/>
            <a:ext cx="165273" cy="329444"/>
          </a:xfrm>
          <a:prstGeom prst="rect">
            <a:avLst/>
          </a:prstGeom>
          <a:noFill/>
          <a:ln>
            <a:noFill/>
          </a:ln>
        </p:spPr>
      </p:pic>
      <p:pic>
        <p:nvPicPr>
          <p:cNvPr id="796" name="Google Shape;796;g27424a17f89_0_72"/>
          <p:cNvPicPr preferRelativeResize="0"/>
          <p:nvPr/>
        </p:nvPicPr>
        <p:blipFill rotWithShape="1">
          <a:blip r:embed="rId4">
            <a:alphaModFix/>
          </a:blip>
          <a:srcRect b="0" l="0" r="0" t="0"/>
          <a:stretch/>
        </p:blipFill>
        <p:spPr>
          <a:xfrm>
            <a:off x="5317818" y="1605987"/>
            <a:ext cx="165273" cy="329444"/>
          </a:xfrm>
          <a:prstGeom prst="rect">
            <a:avLst/>
          </a:prstGeom>
          <a:noFill/>
          <a:ln>
            <a:noFill/>
          </a:ln>
        </p:spPr>
      </p:pic>
      <p:pic>
        <p:nvPicPr>
          <p:cNvPr id="797" name="Google Shape;797;g27424a17f89_0_72"/>
          <p:cNvPicPr preferRelativeResize="0"/>
          <p:nvPr/>
        </p:nvPicPr>
        <p:blipFill rotWithShape="1">
          <a:blip r:embed="rId4">
            <a:alphaModFix/>
          </a:blip>
          <a:srcRect b="0" l="0" r="0" t="0"/>
          <a:stretch/>
        </p:blipFill>
        <p:spPr>
          <a:xfrm>
            <a:off x="5570193" y="1619362"/>
            <a:ext cx="165273" cy="329444"/>
          </a:xfrm>
          <a:prstGeom prst="rect">
            <a:avLst/>
          </a:prstGeom>
          <a:noFill/>
          <a:ln>
            <a:noFill/>
          </a:ln>
        </p:spPr>
      </p:pic>
      <p:pic>
        <p:nvPicPr>
          <p:cNvPr id="798" name="Google Shape;798;g27424a17f89_0_72"/>
          <p:cNvPicPr preferRelativeResize="0"/>
          <p:nvPr/>
        </p:nvPicPr>
        <p:blipFill rotWithShape="1">
          <a:blip r:embed="rId4">
            <a:alphaModFix/>
          </a:blip>
          <a:srcRect b="0" l="0" r="0" t="0"/>
          <a:stretch/>
        </p:blipFill>
        <p:spPr>
          <a:xfrm>
            <a:off x="1125730" y="1605986"/>
            <a:ext cx="165273" cy="329444"/>
          </a:xfrm>
          <a:prstGeom prst="rect">
            <a:avLst/>
          </a:prstGeom>
          <a:noFill/>
          <a:ln>
            <a:noFill/>
          </a:ln>
        </p:spPr>
      </p:pic>
      <p:pic>
        <p:nvPicPr>
          <p:cNvPr id="799" name="Google Shape;799;g27424a17f89_0_72"/>
          <p:cNvPicPr preferRelativeResize="0"/>
          <p:nvPr/>
        </p:nvPicPr>
        <p:blipFill rotWithShape="1">
          <a:blip r:embed="rId4">
            <a:alphaModFix/>
          </a:blip>
          <a:srcRect b="0" l="0" r="0" t="0"/>
          <a:stretch/>
        </p:blipFill>
        <p:spPr>
          <a:xfrm>
            <a:off x="680395" y="989401"/>
            <a:ext cx="243474" cy="485325"/>
          </a:xfrm>
          <a:prstGeom prst="rect">
            <a:avLst/>
          </a:prstGeom>
          <a:noFill/>
          <a:ln>
            <a:noFill/>
          </a:ln>
        </p:spPr>
      </p:pic>
      <p:pic>
        <p:nvPicPr>
          <p:cNvPr id="800" name="Google Shape;800;g27424a17f89_0_72"/>
          <p:cNvPicPr preferRelativeResize="0"/>
          <p:nvPr/>
        </p:nvPicPr>
        <p:blipFill rotWithShape="1">
          <a:blip r:embed="rId4">
            <a:alphaModFix/>
          </a:blip>
          <a:srcRect b="0" l="0" r="0" t="0"/>
          <a:stretch/>
        </p:blipFill>
        <p:spPr>
          <a:xfrm>
            <a:off x="631744" y="1636904"/>
            <a:ext cx="243474" cy="485325"/>
          </a:xfrm>
          <a:prstGeom prst="rect">
            <a:avLst/>
          </a:prstGeom>
          <a:noFill/>
          <a:ln>
            <a:noFill/>
          </a:ln>
        </p:spPr>
      </p:pic>
      <p:pic>
        <p:nvPicPr>
          <p:cNvPr id="801" name="Google Shape;801;g27424a17f89_0_72"/>
          <p:cNvPicPr preferRelativeResize="0"/>
          <p:nvPr/>
        </p:nvPicPr>
        <p:blipFill rotWithShape="1">
          <a:blip r:embed="rId4">
            <a:alphaModFix/>
          </a:blip>
          <a:srcRect b="0" l="0" r="0" t="0"/>
          <a:stretch/>
        </p:blipFill>
        <p:spPr>
          <a:xfrm>
            <a:off x="1108429" y="1069099"/>
            <a:ext cx="243474" cy="485325"/>
          </a:xfrm>
          <a:prstGeom prst="rect">
            <a:avLst/>
          </a:prstGeom>
          <a:noFill/>
          <a:ln>
            <a:noFill/>
          </a:ln>
        </p:spPr>
      </p:pic>
      <p:pic>
        <p:nvPicPr>
          <p:cNvPr id="802" name="Google Shape;802;g27424a17f89_0_72"/>
          <p:cNvPicPr preferRelativeResize="0"/>
          <p:nvPr/>
        </p:nvPicPr>
        <p:blipFill rotWithShape="1">
          <a:blip r:embed="rId4">
            <a:alphaModFix/>
          </a:blip>
          <a:srcRect b="0" l="0" r="0" t="0"/>
          <a:stretch/>
        </p:blipFill>
        <p:spPr>
          <a:xfrm>
            <a:off x="1384490" y="1064203"/>
            <a:ext cx="243474" cy="485325"/>
          </a:xfrm>
          <a:prstGeom prst="rect">
            <a:avLst/>
          </a:prstGeom>
          <a:noFill/>
          <a:ln>
            <a:noFill/>
          </a:ln>
        </p:spPr>
      </p:pic>
      <p:pic>
        <p:nvPicPr>
          <p:cNvPr id="803" name="Google Shape;803;g27424a17f89_0_72"/>
          <p:cNvPicPr preferRelativeResize="0"/>
          <p:nvPr/>
        </p:nvPicPr>
        <p:blipFill rotWithShape="1">
          <a:blip r:embed="rId4">
            <a:alphaModFix/>
          </a:blip>
          <a:srcRect b="0" l="0" r="0" t="0"/>
          <a:stretch/>
        </p:blipFill>
        <p:spPr>
          <a:xfrm>
            <a:off x="207924" y="1035340"/>
            <a:ext cx="243474" cy="485325"/>
          </a:xfrm>
          <a:prstGeom prst="rect">
            <a:avLst/>
          </a:prstGeom>
          <a:noFill/>
          <a:ln>
            <a:noFill/>
          </a:ln>
        </p:spPr>
      </p:pic>
      <p:pic>
        <p:nvPicPr>
          <p:cNvPr id="804" name="Google Shape;804;g27424a17f89_0_72"/>
          <p:cNvPicPr preferRelativeResize="0"/>
          <p:nvPr/>
        </p:nvPicPr>
        <p:blipFill rotWithShape="1">
          <a:blip r:embed="rId4">
            <a:alphaModFix/>
          </a:blip>
          <a:srcRect b="0" l="0" r="0" t="0"/>
          <a:stretch/>
        </p:blipFill>
        <p:spPr>
          <a:xfrm>
            <a:off x="1779635" y="1045169"/>
            <a:ext cx="243474" cy="485325"/>
          </a:xfrm>
          <a:prstGeom prst="rect">
            <a:avLst/>
          </a:prstGeom>
          <a:noFill/>
          <a:ln>
            <a:noFill/>
          </a:ln>
        </p:spPr>
      </p:pic>
      <p:pic>
        <p:nvPicPr>
          <p:cNvPr id="805" name="Google Shape;805;g27424a17f89_0_72"/>
          <p:cNvPicPr preferRelativeResize="0"/>
          <p:nvPr/>
        </p:nvPicPr>
        <p:blipFill rotWithShape="1">
          <a:blip r:embed="rId4">
            <a:alphaModFix/>
          </a:blip>
          <a:srcRect b="0" l="0" r="0" t="0"/>
          <a:stretch/>
        </p:blipFill>
        <p:spPr>
          <a:xfrm>
            <a:off x="2174758" y="1040237"/>
            <a:ext cx="243474" cy="485325"/>
          </a:xfrm>
          <a:prstGeom prst="rect">
            <a:avLst/>
          </a:prstGeom>
          <a:noFill/>
          <a:ln>
            <a:noFill/>
          </a:ln>
        </p:spPr>
      </p:pic>
      <p:pic>
        <p:nvPicPr>
          <p:cNvPr id="806" name="Google Shape;806;g27424a17f89_0_72"/>
          <p:cNvPicPr preferRelativeResize="0"/>
          <p:nvPr/>
        </p:nvPicPr>
        <p:blipFill rotWithShape="1">
          <a:blip r:embed="rId4">
            <a:alphaModFix/>
          </a:blip>
          <a:srcRect b="0" l="0" r="0" t="0"/>
          <a:stretch/>
        </p:blipFill>
        <p:spPr>
          <a:xfrm>
            <a:off x="2450819" y="1035341"/>
            <a:ext cx="243474" cy="485325"/>
          </a:xfrm>
          <a:prstGeom prst="rect">
            <a:avLst/>
          </a:prstGeom>
          <a:noFill/>
          <a:ln>
            <a:noFill/>
          </a:ln>
        </p:spPr>
      </p:pic>
      <p:pic>
        <p:nvPicPr>
          <p:cNvPr id="807" name="Google Shape;807;g27424a17f89_0_72"/>
          <p:cNvPicPr preferRelativeResize="0"/>
          <p:nvPr/>
        </p:nvPicPr>
        <p:blipFill rotWithShape="1">
          <a:blip r:embed="rId4">
            <a:alphaModFix/>
          </a:blip>
          <a:srcRect b="0" l="0" r="0" t="0"/>
          <a:stretch/>
        </p:blipFill>
        <p:spPr>
          <a:xfrm>
            <a:off x="8629470" y="1035351"/>
            <a:ext cx="243474" cy="485325"/>
          </a:xfrm>
          <a:prstGeom prst="rect">
            <a:avLst/>
          </a:prstGeom>
          <a:noFill/>
          <a:ln>
            <a:noFill/>
          </a:ln>
        </p:spPr>
      </p:pic>
      <p:pic>
        <p:nvPicPr>
          <p:cNvPr id="808" name="Google Shape;808;g27424a17f89_0_72"/>
          <p:cNvPicPr preferRelativeResize="0"/>
          <p:nvPr/>
        </p:nvPicPr>
        <p:blipFill rotWithShape="1">
          <a:blip r:embed="rId4">
            <a:alphaModFix/>
          </a:blip>
          <a:srcRect b="0" l="0" r="0" t="0"/>
          <a:stretch/>
        </p:blipFill>
        <p:spPr>
          <a:xfrm>
            <a:off x="6482556" y="1035355"/>
            <a:ext cx="243474" cy="485325"/>
          </a:xfrm>
          <a:prstGeom prst="rect">
            <a:avLst/>
          </a:prstGeom>
          <a:noFill/>
          <a:ln>
            <a:noFill/>
          </a:ln>
        </p:spPr>
      </p:pic>
      <p:pic>
        <p:nvPicPr>
          <p:cNvPr id="809" name="Google Shape;809;g27424a17f89_0_72"/>
          <p:cNvPicPr preferRelativeResize="0"/>
          <p:nvPr/>
        </p:nvPicPr>
        <p:blipFill rotWithShape="1">
          <a:blip r:embed="rId4">
            <a:alphaModFix/>
          </a:blip>
          <a:srcRect b="0" l="0" r="0" t="0"/>
          <a:stretch/>
        </p:blipFill>
        <p:spPr>
          <a:xfrm>
            <a:off x="8147304" y="1549436"/>
            <a:ext cx="243474" cy="485325"/>
          </a:xfrm>
          <a:prstGeom prst="rect">
            <a:avLst/>
          </a:prstGeom>
          <a:noFill/>
          <a:ln>
            <a:noFill/>
          </a:ln>
        </p:spPr>
      </p:pic>
      <p:pic>
        <p:nvPicPr>
          <p:cNvPr id="810" name="Google Shape;810;g27424a17f89_0_72"/>
          <p:cNvPicPr preferRelativeResize="0"/>
          <p:nvPr/>
        </p:nvPicPr>
        <p:blipFill rotWithShape="1">
          <a:blip r:embed="rId4">
            <a:alphaModFix/>
          </a:blip>
          <a:srcRect b="0" l="0" r="0" t="0"/>
          <a:stretch/>
        </p:blipFill>
        <p:spPr>
          <a:xfrm>
            <a:off x="7009840" y="1043902"/>
            <a:ext cx="243474" cy="485325"/>
          </a:xfrm>
          <a:prstGeom prst="rect">
            <a:avLst/>
          </a:prstGeom>
          <a:noFill/>
          <a:ln>
            <a:noFill/>
          </a:ln>
        </p:spPr>
      </p:pic>
      <p:pic>
        <p:nvPicPr>
          <p:cNvPr id="811" name="Google Shape;811;g27424a17f89_0_72"/>
          <p:cNvPicPr preferRelativeResize="0"/>
          <p:nvPr/>
        </p:nvPicPr>
        <p:blipFill rotWithShape="1">
          <a:blip r:embed="rId4">
            <a:alphaModFix/>
          </a:blip>
          <a:srcRect b="0" l="0" r="0" t="0"/>
          <a:stretch/>
        </p:blipFill>
        <p:spPr>
          <a:xfrm>
            <a:off x="294093" y="1636893"/>
            <a:ext cx="243474" cy="485325"/>
          </a:xfrm>
          <a:prstGeom prst="rect">
            <a:avLst/>
          </a:prstGeom>
          <a:noFill/>
          <a:ln>
            <a:noFill/>
          </a:ln>
        </p:spPr>
      </p:pic>
      <p:pic>
        <p:nvPicPr>
          <p:cNvPr id="812" name="Google Shape;812;g27424a17f89_0_72"/>
          <p:cNvPicPr preferRelativeResize="0"/>
          <p:nvPr/>
        </p:nvPicPr>
        <p:blipFill rotWithShape="1">
          <a:blip r:embed="rId4">
            <a:alphaModFix/>
          </a:blip>
          <a:srcRect b="0" l="0" r="0" t="0"/>
          <a:stretch/>
        </p:blipFill>
        <p:spPr>
          <a:xfrm>
            <a:off x="7401609" y="1053068"/>
            <a:ext cx="243474" cy="485325"/>
          </a:xfrm>
          <a:prstGeom prst="rect">
            <a:avLst/>
          </a:prstGeom>
          <a:noFill/>
          <a:ln>
            <a:noFill/>
          </a:ln>
        </p:spPr>
      </p:pic>
      <p:pic>
        <p:nvPicPr>
          <p:cNvPr id="813" name="Google Shape;813;g27424a17f89_0_72"/>
          <p:cNvPicPr preferRelativeResize="0"/>
          <p:nvPr/>
        </p:nvPicPr>
        <p:blipFill rotWithShape="1">
          <a:blip r:embed="rId4">
            <a:alphaModFix/>
          </a:blip>
          <a:srcRect b="0" l="0" r="0" t="0"/>
          <a:stretch/>
        </p:blipFill>
        <p:spPr>
          <a:xfrm>
            <a:off x="7677670" y="1048172"/>
            <a:ext cx="243474" cy="485325"/>
          </a:xfrm>
          <a:prstGeom prst="rect">
            <a:avLst/>
          </a:prstGeom>
          <a:noFill/>
          <a:ln>
            <a:noFill/>
          </a:ln>
        </p:spPr>
      </p:pic>
      <p:pic>
        <p:nvPicPr>
          <p:cNvPr id="814" name="Google Shape;814;g27424a17f89_0_72"/>
          <p:cNvPicPr preferRelativeResize="0"/>
          <p:nvPr/>
        </p:nvPicPr>
        <p:blipFill rotWithShape="1">
          <a:blip r:embed="rId4">
            <a:alphaModFix/>
          </a:blip>
          <a:srcRect b="0" l="0" r="0" t="0"/>
          <a:stretch/>
        </p:blipFill>
        <p:spPr>
          <a:xfrm>
            <a:off x="8061518" y="967316"/>
            <a:ext cx="243474" cy="485325"/>
          </a:xfrm>
          <a:prstGeom prst="rect">
            <a:avLst/>
          </a:prstGeom>
          <a:noFill/>
          <a:ln>
            <a:noFill/>
          </a:ln>
        </p:spPr>
      </p:pic>
      <p:pic>
        <p:nvPicPr>
          <p:cNvPr id="815" name="Google Shape;815;g27424a17f89_0_72"/>
          <p:cNvPicPr preferRelativeResize="0"/>
          <p:nvPr/>
        </p:nvPicPr>
        <p:blipFill rotWithShape="1">
          <a:blip r:embed="rId4">
            <a:alphaModFix/>
          </a:blip>
          <a:srcRect b="0" l="0" r="0" t="0"/>
          <a:stretch/>
        </p:blipFill>
        <p:spPr>
          <a:xfrm>
            <a:off x="8447829" y="1636907"/>
            <a:ext cx="243474" cy="485325"/>
          </a:xfrm>
          <a:prstGeom prst="rect">
            <a:avLst/>
          </a:prstGeom>
          <a:noFill/>
          <a:ln>
            <a:noFill/>
          </a:ln>
        </p:spPr>
      </p:pic>
      <p:pic>
        <p:nvPicPr>
          <p:cNvPr id="816" name="Google Shape;816;g27424a17f89_0_72"/>
          <p:cNvPicPr preferRelativeResize="0"/>
          <p:nvPr/>
        </p:nvPicPr>
        <p:blipFill rotWithShape="1">
          <a:blip r:embed="rId4">
            <a:alphaModFix/>
          </a:blip>
          <a:srcRect b="0" l="0" r="0" t="0"/>
          <a:stretch/>
        </p:blipFill>
        <p:spPr>
          <a:xfrm>
            <a:off x="8345507" y="1035346"/>
            <a:ext cx="243474" cy="485325"/>
          </a:xfrm>
          <a:prstGeom prst="rect">
            <a:avLst/>
          </a:prstGeom>
          <a:noFill/>
          <a:ln>
            <a:noFill/>
          </a:ln>
        </p:spPr>
      </p:pic>
      <p:sp>
        <p:nvSpPr>
          <p:cNvPr id="817" name="Google Shape;817;g27424a17f89_0_72"/>
          <p:cNvSpPr txBox="1"/>
          <p:nvPr/>
        </p:nvSpPr>
        <p:spPr>
          <a:xfrm>
            <a:off x="5851838" y="2472863"/>
            <a:ext cx="1483800" cy="453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rgbClr val="00B050"/>
                </a:solidFill>
                <a:latin typeface="Roboto"/>
                <a:ea typeface="Roboto"/>
                <a:cs typeface="Roboto"/>
                <a:sym typeface="Roboto"/>
              </a:rPr>
              <a:t>Tuition $</a:t>
            </a:r>
            <a:endParaRPr b="1" i="0" sz="2500" u="none" cap="none" strike="noStrike">
              <a:solidFill>
                <a:srgbClr val="00B050"/>
              </a:solidFill>
              <a:latin typeface="Roboto"/>
              <a:ea typeface="Roboto"/>
              <a:cs typeface="Roboto"/>
              <a:sym typeface="Roboto"/>
            </a:endParaRPr>
          </a:p>
        </p:txBody>
      </p:sp>
      <p:sp>
        <p:nvSpPr>
          <p:cNvPr id="818" name="Google Shape;818;g27424a17f89_0_72"/>
          <p:cNvSpPr txBox="1"/>
          <p:nvPr/>
        </p:nvSpPr>
        <p:spPr>
          <a:xfrm>
            <a:off x="3934823" y="2307450"/>
            <a:ext cx="1574400" cy="377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chemeClr val="dk1"/>
                </a:solidFill>
                <a:latin typeface="Arial"/>
                <a:ea typeface="Arial"/>
                <a:cs typeface="Arial"/>
                <a:sym typeface="Arial"/>
              </a:rPr>
              <a:t>Kids Attend</a:t>
            </a:r>
            <a:endParaRPr b="0" i="0" sz="1800" u="none" cap="none" strike="noStrike">
              <a:solidFill>
                <a:schemeClr val="dk1"/>
              </a:solidFill>
              <a:latin typeface="Arial"/>
              <a:ea typeface="Arial"/>
              <a:cs typeface="Arial"/>
              <a:sym typeface="Arial"/>
            </a:endParaRPr>
          </a:p>
        </p:txBody>
      </p:sp>
      <p:pic>
        <p:nvPicPr>
          <p:cNvPr id="819" name="Google Shape;819;g27424a17f89_0_72"/>
          <p:cNvPicPr preferRelativeResize="0"/>
          <p:nvPr/>
        </p:nvPicPr>
        <p:blipFill rotWithShape="1">
          <a:blip r:embed="rId4">
            <a:alphaModFix/>
          </a:blip>
          <a:srcRect b="0" l="0" r="0" t="0"/>
          <a:stretch/>
        </p:blipFill>
        <p:spPr>
          <a:xfrm>
            <a:off x="2850371" y="1006119"/>
            <a:ext cx="243474" cy="485325"/>
          </a:xfrm>
          <a:prstGeom prst="rect">
            <a:avLst/>
          </a:prstGeom>
          <a:noFill/>
          <a:ln>
            <a:noFill/>
          </a:ln>
        </p:spPr>
      </p:pic>
      <p:pic>
        <p:nvPicPr>
          <p:cNvPr id="820" name="Google Shape;820;g27424a17f89_0_72"/>
          <p:cNvPicPr preferRelativeResize="0"/>
          <p:nvPr/>
        </p:nvPicPr>
        <p:blipFill rotWithShape="1">
          <a:blip r:embed="rId4">
            <a:alphaModFix/>
          </a:blip>
          <a:srcRect b="0" l="0" r="0" t="0"/>
          <a:stretch/>
        </p:blipFill>
        <p:spPr>
          <a:xfrm>
            <a:off x="3248195" y="1009073"/>
            <a:ext cx="243474" cy="485325"/>
          </a:xfrm>
          <a:prstGeom prst="rect">
            <a:avLst/>
          </a:prstGeom>
          <a:noFill/>
          <a:ln>
            <a:noFill/>
          </a:ln>
        </p:spPr>
      </p:pic>
      <p:pic>
        <p:nvPicPr>
          <p:cNvPr id="821" name="Google Shape;821;g27424a17f89_0_72"/>
          <p:cNvPicPr preferRelativeResize="0"/>
          <p:nvPr/>
        </p:nvPicPr>
        <p:blipFill rotWithShape="1">
          <a:blip r:embed="rId4">
            <a:alphaModFix/>
          </a:blip>
          <a:srcRect b="0" l="0" r="0" t="0"/>
          <a:stretch/>
        </p:blipFill>
        <p:spPr>
          <a:xfrm>
            <a:off x="3509793" y="1003116"/>
            <a:ext cx="243474" cy="485325"/>
          </a:xfrm>
          <a:prstGeom prst="rect">
            <a:avLst/>
          </a:prstGeom>
          <a:noFill/>
          <a:ln>
            <a:noFill/>
          </a:ln>
        </p:spPr>
      </p:pic>
      <p:pic>
        <p:nvPicPr>
          <p:cNvPr id="822" name="Google Shape;822;g27424a17f89_0_72"/>
          <p:cNvPicPr preferRelativeResize="0"/>
          <p:nvPr/>
        </p:nvPicPr>
        <p:blipFill rotWithShape="1">
          <a:blip r:embed="rId4">
            <a:alphaModFix/>
          </a:blip>
          <a:srcRect b="0" l="0" r="0" t="0"/>
          <a:stretch/>
        </p:blipFill>
        <p:spPr>
          <a:xfrm>
            <a:off x="3785853" y="998220"/>
            <a:ext cx="243474" cy="485325"/>
          </a:xfrm>
          <a:prstGeom prst="rect">
            <a:avLst/>
          </a:prstGeom>
          <a:noFill/>
          <a:ln>
            <a:noFill/>
          </a:ln>
        </p:spPr>
      </p:pic>
      <p:pic>
        <p:nvPicPr>
          <p:cNvPr id="823" name="Google Shape;823;g27424a17f89_0_72"/>
          <p:cNvPicPr preferRelativeResize="0"/>
          <p:nvPr/>
        </p:nvPicPr>
        <p:blipFill rotWithShape="1">
          <a:blip r:embed="rId4">
            <a:alphaModFix/>
          </a:blip>
          <a:srcRect b="0" l="0" r="0" t="0"/>
          <a:stretch/>
        </p:blipFill>
        <p:spPr>
          <a:xfrm>
            <a:off x="5269811" y="1072094"/>
            <a:ext cx="243474" cy="485325"/>
          </a:xfrm>
          <a:prstGeom prst="rect">
            <a:avLst/>
          </a:prstGeom>
          <a:noFill/>
          <a:ln>
            <a:noFill/>
          </a:ln>
        </p:spPr>
      </p:pic>
      <p:pic>
        <p:nvPicPr>
          <p:cNvPr id="824" name="Google Shape;824;g27424a17f89_0_72"/>
          <p:cNvPicPr preferRelativeResize="0"/>
          <p:nvPr/>
        </p:nvPicPr>
        <p:blipFill rotWithShape="1">
          <a:blip r:embed="rId4">
            <a:alphaModFix/>
          </a:blip>
          <a:srcRect b="0" l="0" r="0" t="0"/>
          <a:stretch/>
        </p:blipFill>
        <p:spPr>
          <a:xfrm>
            <a:off x="5531409" y="1066139"/>
            <a:ext cx="243474" cy="485325"/>
          </a:xfrm>
          <a:prstGeom prst="rect">
            <a:avLst/>
          </a:prstGeom>
          <a:noFill/>
          <a:ln>
            <a:noFill/>
          </a:ln>
        </p:spPr>
      </p:pic>
      <p:pic>
        <p:nvPicPr>
          <p:cNvPr id="825" name="Google Shape;825;g27424a17f89_0_72"/>
          <p:cNvPicPr preferRelativeResize="0"/>
          <p:nvPr/>
        </p:nvPicPr>
        <p:blipFill rotWithShape="1">
          <a:blip r:embed="rId4">
            <a:alphaModFix/>
          </a:blip>
          <a:srcRect b="0" l="0" r="0" t="0"/>
          <a:stretch/>
        </p:blipFill>
        <p:spPr>
          <a:xfrm>
            <a:off x="5807470" y="1061243"/>
            <a:ext cx="243474" cy="485325"/>
          </a:xfrm>
          <a:prstGeom prst="rect">
            <a:avLst/>
          </a:prstGeom>
          <a:noFill/>
          <a:ln>
            <a:noFill/>
          </a:ln>
        </p:spPr>
      </p:pic>
      <p:pic>
        <p:nvPicPr>
          <p:cNvPr id="826" name="Google Shape;826;g27424a17f89_0_72"/>
          <p:cNvPicPr preferRelativeResize="0"/>
          <p:nvPr/>
        </p:nvPicPr>
        <p:blipFill rotWithShape="1">
          <a:blip r:embed="rId4">
            <a:alphaModFix/>
          </a:blip>
          <a:srcRect b="0" l="0" r="0" t="0"/>
          <a:stretch/>
        </p:blipFill>
        <p:spPr>
          <a:xfrm>
            <a:off x="6067873" y="1058819"/>
            <a:ext cx="243474" cy="485325"/>
          </a:xfrm>
          <a:prstGeom prst="rect">
            <a:avLst/>
          </a:prstGeom>
          <a:noFill/>
          <a:ln>
            <a:noFill/>
          </a:ln>
        </p:spPr>
      </p:pic>
      <p:pic>
        <p:nvPicPr>
          <p:cNvPr id="827" name="Google Shape;827;g27424a17f89_0_72"/>
          <p:cNvPicPr preferRelativeResize="0"/>
          <p:nvPr/>
        </p:nvPicPr>
        <p:blipFill rotWithShape="1">
          <a:blip r:embed="rId4">
            <a:alphaModFix/>
          </a:blip>
          <a:srcRect b="0" l="0" r="0" t="0"/>
          <a:stretch/>
        </p:blipFill>
        <p:spPr>
          <a:xfrm>
            <a:off x="3280532" y="1583436"/>
            <a:ext cx="165273" cy="329444"/>
          </a:xfrm>
          <a:prstGeom prst="rect">
            <a:avLst/>
          </a:prstGeom>
          <a:noFill/>
          <a:ln>
            <a:noFill/>
          </a:ln>
        </p:spPr>
      </p:pic>
      <p:pic>
        <p:nvPicPr>
          <p:cNvPr id="828" name="Google Shape;828;g27424a17f89_0_72"/>
          <p:cNvPicPr preferRelativeResize="0"/>
          <p:nvPr/>
        </p:nvPicPr>
        <p:blipFill rotWithShape="1">
          <a:blip r:embed="rId4">
            <a:alphaModFix/>
          </a:blip>
          <a:srcRect b="0" l="0" r="0" t="0"/>
          <a:stretch/>
        </p:blipFill>
        <p:spPr>
          <a:xfrm>
            <a:off x="3491861" y="1548188"/>
            <a:ext cx="165273" cy="329444"/>
          </a:xfrm>
          <a:prstGeom prst="rect">
            <a:avLst/>
          </a:prstGeom>
          <a:noFill/>
          <a:ln>
            <a:noFill/>
          </a:ln>
        </p:spPr>
      </p:pic>
      <p:pic>
        <p:nvPicPr>
          <p:cNvPr id="829" name="Google Shape;829;g27424a17f89_0_72"/>
          <p:cNvPicPr preferRelativeResize="0"/>
          <p:nvPr/>
        </p:nvPicPr>
        <p:blipFill rotWithShape="1">
          <a:blip r:embed="rId4">
            <a:alphaModFix/>
          </a:blip>
          <a:srcRect b="0" l="0" r="0" t="0"/>
          <a:stretch/>
        </p:blipFill>
        <p:spPr>
          <a:xfrm>
            <a:off x="6517788" y="1578997"/>
            <a:ext cx="165273" cy="329444"/>
          </a:xfrm>
          <a:prstGeom prst="rect">
            <a:avLst/>
          </a:prstGeom>
          <a:noFill/>
          <a:ln>
            <a:noFill/>
          </a:ln>
        </p:spPr>
      </p:pic>
      <p:pic>
        <p:nvPicPr>
          <p:cNvPr id="830" name="Google Shape;830;g27424a17f89_0_72"/>
          <p:cNvPicPr preferRelativeResize="0"/>
          <p:nvPr/>
        </p:nvPicPr>
        <p:blipFill rotWithShape="1">
          <a:blip r:embed="rId4">
            <a:alphaModFix/>
          </a:blip>
          <a:srcRect b="0" l="0" r="0" t="0"/>
          <a:stretch/>
        </p:blipFill>
        <p:spPr>
          <a:xfrm>
            <a:off x="7029767" y="1578995"/>
            <a:ext cx="165273" cy="329444"/>
          </a:xfrm>
          <a:prstGeom prst="rect">
            <a:avLst/>
          </a:prstGeom>
          <a:noFill/>
          <a:ln>
            <a:noFill/>
          </a:ln>
        </p:spPr>
      </p:pic>
      <p:pic>
        <p:nvPicPr>
          <p:cNvPr id="831" name="Google Shape;831;g27424a17f89_0_72"/>
          <p:cNvPicPr preferRelativeResize="0"/>
          <p:nvPr/>
        </p:nvPicPr>
        <p:blipFill rotWithShape="1">
          <a:blip r:embed="rId4">
            <a:alphaModFix/>
          </a:blip>
          <a:srcRect b="0" l="0" r="0" t="0"/>
          <a:stretch/>
        </p:blipFill>
        <p:spPr>
          <a:xfrm>
            <a:off x="3677963" y="1585314"/>
            <a:ext cx="165273" cy="329444"/>
          </a:xfrm>
          <a:prstGeom prst="rect">
            <a:avLst/>
          </a:prstGeom>
          <a:noFill/>
          <a:ln>
            <a:noFill/>
          </a:ln>
        </p:spPr>
      </p:pic>
      <p:pic>
        <p:nvPicPr>
          <p:cNvPr id="832" name="Google Shape;832;g27424a17f89_0_72"/>
          <p:cNvPicPr preferRelativeResize="0"/>
          <p:nvPr/>
        </p:nvPicPr>
        <p:blipFill rotWithShape="1">
          <a:blip r:embed="rId4">
            <a:alphaModFix/>
          </a:blip>
          <a:srcRect b="0" l="0" r="0" t="0"/>
          <a:stretch/>
        </p:blipFill>
        <p:spPr>
          <a:xfrm>
            <a:off x="3864067" y="1548192"/>
            <a:ext cx="165273" cy="329444"/>
          </a:xfrm>
          <a:prstGeom prst="rect">
            <a:avLst/>
          </a:prstGeom>
          <a:noFill/>
          <a:ln>
            <a:noFill/>
          </a:ln>
        </p:spPr>
      </p:pic>
      <p:pic>
        <p:nvPicPr>
          <p:cNvPr id="833" name="Google Shape;833;g27424a17f89_0_72"/>
          <p:cNvPicPr preferRelativeResize="0"/>
          <p:nvPr/>
        </p:nvPicPr>
        <p:blipFill rotWithShape="1">
          <a:blip r:embed="rId4">
            <a:alphaModFix/>
          </a:blip>
          <a:srcRect b="0" l="0" r="0" t="0"/>
          <a:stretch/>
        </p:blipFill>
        <p:spPr>
          <a:xfrm>
            <a:off x="6889894" y="1548188"/>
            <a:ext cx="165273" cy="329444"/>
          </a:xfrm>
          <a:prstGeom prst="rect">
            <a:avLst/>
          </a:prstGeom>
          <a:noFill/>
          <a:ln>
            <a:noFill/>
          </a:ln>
        </p:spPr>
      </p:pic>
      <p:pic>
        <p:nvPicPr>
          <p:cNvPr id="834" name="Google Shape;834;g27424a17f89_0_72"/>
          <p:cNvPicPr preferRelativeResize="0"/>
          <p:nvPr/>
        </p:nvPicPr>
        <p:blipFill rotWithShape="1">
          <a:blip r:embed="rId4">
            <a:alphaModFix/>
          </a:blip>
          <a:srcRect b="0" l="0" r="0" t="0"/>
          <a:stretch/>
        </p:blipFill>
        <p:spPr>
          <a:xfrm>
            <a:off x="7183335" y="1583348"/>
            <a:ext cx="165273" cy="329444"/>
          </a:xfrm>
          <a:prstGeom prst="rect">
            <a:avLst/>
          </a:prstGeom>
          <a:noFill/>
          <a:ln>
            <a:noFill/>
          </a:ln>
        </p:spPr>
      </p:pic>
      <p:sp>
        <p:nvSpPr>
          <p:cNvPr id="835" name="Google Shape;835;g27424a17f89_0_72"/>
          <p:cNvSpPr txBox="1"/>
          <p:nvPr/>
        </p:nvSpPr>
        <p:spPr>
          <a:xfrm>
            <a:off x="3989400" y="4702350"/>
            <a:ext cx="11652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FCFCFC"/>
                </a:solidFill>
                <a:latin typeface="Arial"/>
                <a:ea typeface="Arial"/>
                <a:cs typeface="Arial"/>
                <a:sym typeface="Arial"/>
              </a:rPr>
              <a:t>Schools</a:t>
            </a:r>
            <a:endParaRPr b="0" i="0" sz="1600" u="none" cap="none" strike="noStrike">
              <a:solidFill>
                <a:srgbClr val="FCFCFC"/>
              </a:solidFill>
              <a:latin typeface="Arial"/>
              <a:ea typeface="Arial"/>
              <a:cs typeface="Arial"/>
              <a:sym typeface="Arial"/>
            </a:endParaRPr>
          </a:p>
        </p:txBody>
      </p:sp>
      <p:pic>
        <p:nvPicPr>
          <p:cNvPr id="836" name="Google Shape;836;g27424a17f89_0_72"/>
          <p:cNvPicPr preferRelativeResize="0"/>
          <p:nvPr/>
        </p:nvPicPr>
        <p:blipFill rotWithShape="1">
          <a:blip r:embed="rId6">
            <a:alphaModFix/>
          </a:blip>
          <a:srcRect b="0" l="0" r="0" t="0"/>
          <a:stretch/>
        </p:blipFill>
        <p:spPr>
          <a:xfrm>
            <a:off x="7194861" y="3527391"/>
            <a:ext cx="1574467" cy="1343316"/>
          </a:xfrm>
          <a:prstGeom prst="rect">
            <a:avLst/>
          </a:prstGeom>
          <a:noFill/>
          <a:ln>
            <a:noFill/>
          </a:ln>
        </p:spPr>
      </p:pic>
      <p:pic>
        <p:nvPicPr>
          <p:cNvPr id="781" name="Google Shape;781;g27424a17f89_0_72"/>
          <p:cNvPicPr preferRelativeResize="0"/>
          <p:nvPr/>
        </p:nvPicPr>
        <p:blipFill rotWithShape="1">
          <a:blip r:embed="rId7">
            <a:alphaModFix/>
          </a:blip>
          <a:srcRect b="0" l="0" r="0" t="0"/>
          <a:stretch/>
        </p:blipFill>
        <p:spPr>
          <a:xfrm>
            <a:off x="4683304" y="3326224"/>
            <a:ext cx="2263346" cy="1337195"/>
          </a:xfrm>
          <a:prstGeom prst="rect">
            <a:avLst/>
          </a:prstGeom>
          <a:noFill/>
          <a:ln>
            <a:noFill/>
          </a:ln>
        </p:spPr>
      </p:pic>
      <p:sp>
        <p:nvSpPr>
          <p:cNvPr id="837" name="Google Shape;837;g27424a17f89_0_72"/>
          <p:cNvSpPr txBox="1"/>
          <p:nvPr/>
        </p:nvSpPr>
        <p:spPr>
          <a:xfrm>
            <a:off x="4141576" y="1316000"/>
            <a:ext cx="1128300" cy="377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FCFCFC"/>
                </a:solidFill>
                <a:latin typeface="Arial"/>
                <a:ea typeface="Arial"/>
                <a:cs typeface="Arial"/>
                <a:sym typeface="Arial"/>
              </a:rPr>
              <a:t>Families</a:t>
            </a:r>
            <a:endParaRPr b="0" i="0" sz="1700" u="none" cap="none" strike="noStrike">
              <a:solidFill>
                <a:srgbClr val="000000"/>
              </a:solidFill>
              <a:latin typeface="Arial"/>
              <a:ea typeface="Arial"/>
              <a:cs typeface="Arial"/>
              <a:sym typeface="Arial"/>
            </a:endParaRPr>
          </a:p>
        </p:txBody>
      </p:sp>
      <p:cxnSp>
        <p:nvCxnSpPr>
          <p:cNvPr id="838" name="Google Shape;838;g27424a17f89_0_72"/>
          <p:cNvCxnSpPr>
            <a:stCxn id="773" idx="2"/>
          </p:cNvCxnSpPr>
          <p:nvPr/>
        </p:nvCxnSpPr>
        <p:spPr>
          <a:xfrm>
            <a:off x="7141413" y="1958225"/>
            <a:ext cx="630900" cy="1547100"/>
          </a:xfrm>
          <a:prstGeom prst="straightConnector1">
            <a:avLst/>
          </a:prstGeom>
          <a:noFill/>
          <a:ln cap="flat" cmpd="sng" w="38100">
            <a:solidFill>
              <a:srgbClr val="FECE00"/>
            </a:solidFill>
            <a:prstDash val="solid"/>
            <a:round/>
            <a:headEnd len="sm" w="sm" type="none"/>
            <a:tailEnd len="med" w="med" type="triangle"/>
          </a:ln>
        </p:spPr>
      </p:cxnSp>
      <p:cxnSp>
        <p:nvCxnSpPr>
          <p:cNvPr id="839" name="Google Shape;839;g27424a17f89_0_72"/>
          <p:cNvCxnSpPr>
            <a:endCxn id="792" idx="0"/>
          </p:cNvCxnSpPr>
          <p:nvPr/>
        </p:nvCxnSpPr>
        <p:spPr>
          <a:xfrm flipH="1">
            <a:off x="1287298" y="2019396"/>
            <a:ext cx="422700" cy="1279500"/>
          </a:xfrm>
          <a:prstGeom prst="straightConnector1">
            <a:avLst/>
          </a:prstGeom>
          <a:noFill/>
          <a:ln cap="flat" cmpd="sng" w="38100">
            <a:solidFill>
              <a:srgbClr val="FECE00"/>
            </a:solidFill>
            <a:prstDash val="solid"/>
            <a:round/>
            <a:headEnd len="sm" w="sm" type="none"/>
            <a:tailEnd len="med" w="med" type="triangle"/>
          </a:ln>
        </p:spPr>
      </p:cxnSp>
      <p:cxnSp>
        <p:nvCxnSpPr>
          <p:cNvPr id="840" name="Google Shape;840;g27424a17f89_0_72"/>
          <p:cNvCxnSpPr/>
          <p:nvPr/>
        </p:nvCxnSpPr>
        <p:spPr>
          <a:xfrm>
            <a:off x="3486150" y="1985975"/>
            <a:ext cx="42300" cy="1271700"/>
          </a:xfrm>
          <a:prstGeom prst="straightConnector1">
            <a:avLst/>
          </a:prstGeom>
          <a:noFill/>
          <a:ln cap="flat" cmpd="sng" w="38100">
            <a:solidFill>
              <a:srgbClr val="00B050"/>
            </a:solidFill>
            <a:prstDash val="solid"/>
            <a:round/>
            <a:headEnd len="sm" w="sm" type="none"/>
            <a:tailEnd len="med" w="med" type="triangle"/>
          </a:ln>
        </p:spPr>
      </p:cxnSp>
      <p:cxnSp>
        <p:nvCxnSpPr>
          <p:cNvPr id="841" name="Google Shape;841;g27424a17f89_0_72"/>
          <p:cNvCxnSpPr/>
          <p:nvPr/>
        </p:nvCxnSpPr>
        <p:spPr>
          <a:xfrm>
            <a:off x="7258050" y="1966925"/>
            <a:ext cx="619200" cy="1519200"/>
          </a:xfrm>
          <a:prstGeom prst="straightConnector1">
            <a:avLst/>
          </a:prstGeom>
          <a:noFill/>
          <a:ln cap="flat" cmpd="sng" w="38100">
            <a:solidFill>
              <a:srgbClr val="00B050"/>
            </a:solidFill>
            <a:prstDash val="solid"/>
            <a:round/>
            <a:headEnd len="sm" w="sm" type="none"/>
            <a:tailEnd len="med" w="med" type="triangle"/>
          </a:ln>
        </p:spPr>
      </p:cxnSp>
      <p:cxnSp>
        <p:nvCxnSpPr>
          <p:cNvPr id="842" name="Google Shape;842;g27424a17f89_0_72"/>
          <p:cNvCxnSpPr/>
          <p:nvPr/>
        </p:nvCxnSpPr>
        <p:spPr>
          <a:xfrm flipH="1">
            <a:off x="1422950" y="2043125"/>
            <a:ext cx="363000" cy="1252200"/>
          </a:xfrm>
          <a:prstGeom prst="straightConnector1">
            <a:avLst/>
          </a:prstGeom>
          <a:noFill/>
          <a:ln cap="flat" cmpd="sng" w="38100">
            <a:solidFill>
              <a:srgbClr val="00B050"/>
            </a:solidFill>
            <a:prstDash val="solid"/>
            <a:round/>
            <a:headEnd len="sm" w="sm" type="none"/>
            <a:tailEnd len="med" w="med" type="triangle"/>
          </a:ln>
        </p:spPr>
      </p:cxn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799"/>
                                        </p:tgtEl>
                                        <p:attrNameLst>
                                          <p:attrName>style.visibility</p:attrName>
                                        </p:attrNameLst>
                                      </p:cBhvr>
                                      <p:to>
                                        <p:strVal val="visible"/>
                                      </p:to>
                                    </p:set>
                                    <p:animEffect filter="fade" transition="in">
                                      <p:cBhvr>
                                        <p:cTn dur="500"/>
                                        <p:tgtEl>
                                          <p:spTgt spid="799"/>
                                        </p:tgtEl>
                                      </p:cBhvr>
                                    </p:animEffect>
                                  </p:childTnLst>
                                </p:cTn>
                              </p:par>
                              <p:par>
                                <p:cTn fill="hold" nodeType="withEffect" presetClass="entr" presetID="10" presetSubtype="0">
                                  <p:stCondLst>
                                    <p:cond delay="0"/>
                                  </p:stCondLst>
                                  <p:childTnLst>
                                    <p:set>
                                      <p:cBhvr>
                                        <p:cTn dur="1" fill="hold">
                                          <p:stCondLst>
                                            <p:cond delay="0"/>
                                          </p:stCondLst>
                                        </p:cTn>
                                        <p:tgtEl>
                                          <p:spTgt spid="800"/>
                                        </p:tgtEl>
                                        <p:attrNameLst>
                                          <p:attrName>style.visibility</p:attrName>
                                        </p:attrNameLst>
                                      </p:cBhvr>
                                      <p:to>
                                        <p:strVal val="visible"/>
                                      </p:to>
                                    </p:set>
                                    <p:animEffect filter="fade" transition="in">
                                      <p:cBhvr>
                                        <p:cTn dur="500"/>
                                        <p:tgtEl>
                                          <p:spTgt spid="800"/>
                                        </p:tgtEl>
                                      </p:cBhvr>
                                    </p:animEffect>
                                  </p:childTnLst>
                                </p:cTn>
                              </p:par>
                              <p:par>
                                <p:cTn fill="hold" nodeType="withEffect" presetClass="entr" presetID="10" presetSubtype="0">
                                  <p:stCondLst>
                                    <p:cond delay="0"/>
                                  </p:stCondLst>
                                  <p:childTnLst>
                                    <p:set>
                                      <p:cBhvr>
                                        <p:cTn dur="1" fill="hold">
                                          <p:stCondLst>
                                            <p:cond delay="0"/>
                                          </p:stCondLst>
                                        </p:cTn>
                                        <p:tgtEl>
                                          <p:spTgt spid="801"/>
                                        </p:tgtEl>
                                        <p:attrNameLst>
                                          <p:attrName>style.visibility</p:attrName>
                                        </p:attrNameLst>
                                      </p:cBhvr>
                                      <p:to>
                                        <p:strVal val="visible"/>
                                      </p:to>
                                    </p:set>
                                    <p:animEffect filter="fade" transition="in">
                                      <p:cBhvr>
                                        <p:cTn dur="500"/>
                                        <p:tgtEl>
                                          <p:spTgt spid="801"/>
                                        </p:tgtEl>
                                      </p:cBhvr>
                                    </p:animEffect>
                                  </p:childTnLst>
                                </p:cTn>
                              </p:par>
                              <p:par>
                                <p:cTn fill="hold" nodeType="withEffect" presetClass="entr" presetID="10" presetSubtype="0">
                                  <p:stCondLst>
                                    <p:cond delay="0"/>
                                  </p:stCondLst>
                                  <p:childTnLst>
                                    <p:set>
                                      <p:cBhvr>
                                        <p:cTn dur="1" fill="hold">
                                          <p:stCondLst>
                                            <p:cond delay="0"/>
                                          </p:stCondLst>
                                        </p:cTn>
                                        <p:tgtEl>
                                          <p:spTgt spid="802"/>
                                        </p:tgtEl>
                                        <p:attrNameLst>
                                          <p:attrName>style.visibility</p:attrName>
                                        </p:attrNameLst>
                                      </p:cBhvr>
                                      <p:to>
                                        <p:strVal val="visible"/>
                                      </p:to>
                                    </p:set>
                                    <p:animEffect filter="fade" transition="in">
                                      <p:cBhvr>
                                        <p:cTn dur="500"/>
                                        <p:tgtEl>
                                          <p:spTgt spid="802"/>
                                        </p:tgtEl>
                                      </p:cBhvr>
                                    </p:animEffect>
                                  </p:childTnLst>
                                </p:cTn>
                              </p:par>
                              <p:par>
                                <p:cTn fill="hold" nodeType="withEffect" presetClass="entr" presetID="10" presetSubtype="0">
                                  <p:stCondLst>
                                    <p:cond delay="0"/>
                                  </p:stCondLst>
                                  <p:childTnLst>
                                    <p:set>
                                      <p:cBhvr>
                                        <p:cTn dur="1" fill="hold">
                                          <p:stCondLst>
                                            <p:cond delay="0"/>
                                          </p:stCondLst>
                                        </p:cTn>
                                        <p:tgtEl>
                                          <p:spTgt spid="803"/>
                                        </p:tgtEl>
                                        <p:attrNameLst>
                                          <p:attrName>style.visibility</p:attrName>
                                        </p:attrNameLst>
                                      </p:cBhvr>
                                      <p:to>
                                        <p:strVal val="visible"/>
                                      </p:to>
                                    </p:set>
                                    <p:animEffect filter="fade" transition="in">
                                      <p:cBhvr>
                                        <p:cTn dur="500"/>
                                        <p:tgtEl>
                                          <p:spTgt spid="803"/>
                                        </p:tgtEl>
                                      </p:cBhvr>
                                    </p:animEffect>
                                  </p:childTnLst>
                                </p:cTn>
                              </p:par>
                              <p:par>
                                <p:cTn fill="hold" nodeType="withEffect" presetClass="entr" presetID="10" presetSubtype="0">
                                  <p:stCondLst>
                                    <p:cond delay="0"/>
                                  </p:stCondLst>
                                  <p:childTnLst>
                                    <p:set>
                                      <p:cBhvr>
                                        <p:cTn dur="1" fill="hold">
                                          <p:stCondLst>
                                            <p:cond delay="0"/>
                                          </p:stCondLst>
                                        </p:cTn>
                                        <p:tgtEl>
                                          <p:spTgt spid="804"/>
                                        </p:tgtEl>
                                        <p:attrNameLst>
                                          <p:attrName>style.visibility</p:attrName>
                                        </p:attrNameLst>
                                      </p:cBhvr>
                                      <p:to>
                                        <p:strVal val="visible"/>
                                      </p:to>
                                    </p:set>
                                    <p:animEffect filter="fade" transition="in">
                                      <p:cBhvr>
                                        <p:cTn dur="500"/>
                                        <p:tgtEl>
                                          <p:spTgt spid="804"/>
                                        </p:tgtEl>
                                      </p:cBhvr>
                                    </p:animEffect>
                                  </p:childTnLst>
                                </p:cTn>
                              </p:par>
                              <p:par>
                                <p:cTn fill="hold" nodeType="withEffect" presetClass="entr" presetID="10" presetSubtype="0">
                                  <p:stCondLst>
                                    <p:cond delay="0"/>
                                  </p:stCondLst>
                                  <p:childTnLst>
                                    <p:set>
                                      <p:cBhvr>
                                        <p:cTn dur="1" fill="hold">
                                          <p:stCondLst>
                                            <p:cond delay="0"/>
                                          </p:stCondLst>
                                        </p:cTn>
                                        <p:tgtEl>
                                          <p:spTgt spid="823"/>
                                        </p:tgtEl>
                                        <p:attrNameLst>
                                          <p:attrName>style.visibility</p:attrName>
                                        </p:attrNameLst>
                                      </p:cBhvr>
                                      <p:to>
                                        <p:strVal val="visible"/>
                                      </p:to>
                                    </p:set>
                                    <p:animEffect filter="fade" transition="in">
                                      <p:cBhvr>
                                        <p:cTn dur="500"/>
                                        <p:tgtEl>
                                          <p:spTgt spid="823"/>
                                        </p:tgtEl>
                                      </p:cBhvr>
                                    </p:animEffect>
                                  </p:childTnLst>
                                </p:cTn>
                              </p:par>
                              <p:par>
                                <p:cTn fill="hold" nodeType="withEffect" presetClass="entr" presetID="10" presetSubtype="0">
                                  <p:stCondLst>
                                    <p:cond delay="0"/>
                                  </p:stCondLst>
                                  <p:childTnLst>
                                    <p:set>
                                      <p:cBhvr>
                                        <p:cTn dur="1" fill="hold">
                                          <p:stCondLst>
                                            <p:cond delay="0"/>
                                          </p:stCondLst>
                                        </p:cTn>
                                        <p:tgtEl>
                                          <p:spTgt spid="805"/>
                                        </p:tgtEl>
                                        <p:attrNameLst>
                                          <p:attrName>style.visibility</p:attrName>
                                        </p:attrNameLst>
                                      </p:cBhvr>
                                      <p:to>
                                        <p:strVal val="visible"/>
                                      </p:to>
                                    </p:set>
                                    <p:animEffect filter="fade" transition="in">
                                      <p:cBhvr>
                                        <p:cTn dur="500"/>
                                        <p:tgtEl>
                                          <p:spTgt spid="805"/>
                                        </p:tgtEl>
                                      </p:cBhvr>
                                    </p:animEffect>
                                  </p:childTnLst>
                                </p:cTn>
                              </p:par>
                              <p:par>
                                <p:cTn fill="hold" nodeType="withEffect" presetClass="entr" presetID="10" presetSubtype="0">
                                  <p:stCondLst>
                                    <p:cond delay="0"/>
                                  </p:stCondLst>
                                  <p:childTnLst>
                                    <p:set>
                                      <p:cBhvr>
                                        <p:cTn dur="1" fill="hold">
                                          <p:stCondLst>
                                            <p:cond delay="0"/>
                                          </p:stCondLst>
                                        </p:cTn>
                                        <p:tgtEl>
                                          <p:spTgt spid="806"/>
                                        </p:tgtEl>
                                        <p:attrNameLst>
                                          <p:attrName>style.visibility</p:attrName>
                                        </p:attrNameLst>
                                      </p:cBhvr>
                                      <p:to>
                                        <p:strVal val="visible"/>
                                      </p:to>
                                    </p:set>
                                    <p:animEffect filter="fade" transition="in">
                                      <p:cBhvr>
                                        <p:cTn dur="500"/>
                                        <p:tgtEl>
                                          <p:spTgt spid="806"/>
                                        </p:tgtEl>
                                      </p:cBhvr>
                                    </p:animEffect>
                                  </p:childTnLst>
                                </p:cTn>
                              </p:par>
                              <p:par>
                                <p:cTn fill="hold" nodeType="withEffect" presetClass="entr" presetID="10" presetSubtype="0">
                                  <p:stCondLst>
                                    <p:cond delay="0"/>
                                  </p:stCondLst>
                                  <p:childTnLst>
                                    <p:set>
                                      <p:cBhvr>
                                        <p:cTn dur="1" fill="hold">
                                          <p:stCondLst>
                                            <p:cond delay="0"/>
                                          </p:stCondLst>
                                        </p:cTn>
                                        <p:tgtEl>
                                          <p:spTgt spid="807"/>
                                        </p:tgtEl>
                                        <p:attrNameLst>
                                          <p:attrName>style.visibility</p:attrName>
                                        </p:attrNameLst>
                                      </p:cBhvr>
                                      <p:to>
                                        <p:strVal val="visible"/>
                                      </p:to>
                                    </p:set>
                                    <p:animEffect filter="fade" transition="in">
                                      <p:cBhvr>
                                        <p:cTn dur="500"/>
                                        <p:tgtEl>
                                          <p:spTgt spid="807"/>
                                        </p:tgtEl>
                                      </p:cBhvr>
                                    </p:animEffect>
                                  </p:childTnLst>
                                </p:cTn>
                              </p:par>
                              <p:par>
                                <p:cTn fill="hold" nodeType="withEffect" presetClass="entr" presetID="10" presetSubtype="0">
                                  <p:stCondLst>
                                    <p:cond delay="0"/>
                                  </p:stCondLst>
                                  <p:childTnLst>
                                    <p:set>
                                      <p:cBhvr>
                                        <p:cTn dur="1" fill="hold">
                                          <p:stCondLst>
                                            <p:cond delay="0"/>
                                          </p:stCondLst>
                                        </p:cTn>
                                        <p:tgtEl>
                                          <p:spTgt spid="808"/>
                                        </p:tgtEl>
                                        <p:attrNameLst>
                                          <p:attrName>style.visibility</p:attrName>
                                        </p:attrNameLst>
                                      </p:cBhvr>
                                      <p:to>
                                        <p:strVal val="visible"/>
                                      </p:to>
                                    </p:set>
                                    <p:animEffect filter="fade" transition="in">
                                      <p:cBhvr>
                                        <p:cTn dur="500"/>
                                        <p:tgtEl>
                                          <p:spTgt spid="808"/>
                                        </p:tgtEl>
                                      </p:cBhvr>
                                    </p:animEffect>
                                  </p:childTnLst>
                                </p:cTn>
                              </p:par>
                              <p:par>
                                <p:cTn fill="hold" nodeType="withEffect" presetClass="entr" presetID="10" presetSubtype="0">
                                  <p:stCondLst>
                                    <p:cond delay="0"/>
                                  </p:stCondLst>
                                  <p:childTnLst>
                                    <p:set>
                                      <p:cBhvr>
                                        <p:cTn dur="1" fill="hold">
                                          <p:stCondLst>
                                            <p:cond delay="0"/>
                                          </p:stCondLst>
                                        </p:cTn>
                                        <p:tgtEl>
                                          <p:spTgt spid="809"/>
                                        </p:tgtEl>
                                        <p:attrNameLst>
                                          <p:attrName>style.visibility</p:attrName>
                                        </p:attrNameLst>
                                      </p:cBhvr>
                                      <p:to>
                                        <p:strVal val="visible"/>
                                      </p:to>
                                    </p:set>
                                    <p:animEffect filter="fade" transition="in">
                                      <p:cBhvr>
                                        <p:cTn dur="500"/>
                                        <p:tgtEl>
                                          <p:spTgt spid="809"/>
                                        </p:tgtEl>
                                      </p:cBhvr>
                                    </p:animEffect>
                                  </p:childTnLst>
                                </p:cTn>
                              </p:par>
                              <p:par>
                                <p:cTn fill="hold" nodeType="withEffect" presetClass="entr" presetID="10" presetSubtype="0">
                                  <p:stCondLst>
                                    <p:cond delay="0"/>
                                  </p:stCondLst>
                                  <p:childTnLst>
                                    <p:set>
                                      <p:cBhvr>
                                        <p:cTn dur="1" fill="hold">
                                          <p:stCondLst>
                                            <p:cond delay="0"/>
                                          </p:stCondLst>
                                        </p:cTn>
                                        <p:tgtEl>
                                          <p:spTgt spid="810"/>
                                        </p:tgtEl>
                                        <p:attrNameLst>
                                          <p:attrName>style.visibility</p:attrName>
                                        </p:attrNameLst>
                                      </p:cBhvr>
                                      <p:to>
                                        <p:strVal val="visible"/>
                                      </p:to>
                                    </p:set>
                                    <p:animEffect filter="fade" transition="in">
                                      <p:cBhvr>
                                        <p:cTn dur="500"/>
                                        <p:tgtEl>
                                          <p:spTgt spid="810"/>
                                        </p:tgtEl>
                                      </p:cBhvr>
                                    </p:animEffect>
                                  </p:childTnLst>
                                </p:cTn>
                              </p:par>
                              <p:par>
                                <p:cTn fill="hold" nodeType="withEffect" presetClass="entr" presetID="10" presetSubtype="0">
                                  <p:stCondLst>
                                    <p:cond delay="0"/>
                                  </p:stCondLst>
                                  <p:childTnLst>
                                    <p:set>
                                      <p:cBhvr>
                                        <p:cTn dur="1" fill="hold">
                                          <p:stCondLst>
                                            <p:cond delay="0"/>
                                          </p:stCondLst>
                                        </p:cTn>
                                        <p:tgtEl>
                                          <p:spTgt spid="811"/>
                                        </p:tgtEl>
                                        <p:attrNameLst>
                                          <p:attrName>style.visibility</p:attrName>
                                        </p:attrNameLst>
                                      </p:cBhvr>
                                      <p:to>
                                        <p:strVal val="visible"/>
                                      </p:to>
                                    </p:set>
                                    <p:animEffect filter="fade" transition="in">
                                      <p:cBhvr>
                                        <p:cTn dur="500"/>
                                        <p:tgtEl>
                                          <p:spTgt spid="811"/>
                                        </p:tgtEl>
                                      </p:cBhvr>
                                    </p:animEffect>
                                  </p:childTnLst>
                                </p:cTn>
                              </p:par>
                              <p:par>
                                <p:cTn fill="hold" nodeType="withEffect" presetClass="entr" presetID="10" presetSubtype="0">
                                  <p:stCondLst>
                                    <p:cond delay="0"/>
                                  </p:stCondLst>
                                  <p:childTnLst>
                                    <p:set>
                                      <p:cBhvr>
                                        <p:cTn dur="1" fill="hold">
                                          <p:stCondLst>
                                            <p:cond delay="0"/>
                                          </p:stCondLst>
                                        </p:cTn>
                                        <p:tgtEl>
                                          <p:spTgt spid="812"/>
                                        </p:tgtEl>
                                        <p:attrNameLst>
                                          <p:attrName>style.visibility</p:attrName>
                                        </p:attrNameLst>
                                      </p:cBhvr>
                                      <p:to>
                                        <p:strVal val="visible"/>
                                      </p:to>
                                    </p:set>
                                    <p:animEffect filter="fade" transition="in">
                                      <p:cBhvr>
                                        <p:cTn dur="500"/>
                                        <p:tgtEl>
                                          <p:spTgt spid="812"/>
                                        </p:tgtEl>
                                      </p:cBhvr>
                                    </p:animEffect>
                                  </p:childTnLst>
                                </p:cTn>
                              </p:par>
                              <p:par>
                                <p:cTn fill="hold" nodeType="withEffect" presetClass="entr" presetID="10" presetSubtype="0">
                                  <p:stCondLst>
                                    <p:cond delay="0"/>
                                  </p:stCondLst>
                                  <p:childTnLst>
                                    <p:set>
                                      <p:cBhvr>
                                        <p:cTn dur="1" fill="hold">
                                          <p:stCondLst>
                                            <p:cond delay="0"/>
                                          </p:stCondLst>
                                        </p:cTn>
                                        <p:tgtEl>
                                          <p:spTgt spid="813"/>
                                        </p:tgtEl>
                                        <p:attrNameLst>
                                          <p:attrName>style.visibility</p:attrName>
                                        </p:attrNameLst>
                                      </p:cBhvr>
                                      <p:to>
                                        <p:strVal val="visible"/>
                                      </p:to>
                                    </p:set>
                                    <p:animEffect filter="fade" transition="in">
                                      <p:cBhvr>
                                        <p:cTn dur="500"/>
                                        <p:tgtEl>
                                          <p:spTgt spid="813"/>
                                        </p:tgtEl>
                                      </p:cBhvr>
                                    </p:animEffect>
                                  </p:childTnLst>
                                </p:cTn>
                              </p:par>
                              <p:par>
                                <p:cTn fill="hold" nodeType="withEffect" presetClass="entr" presetID="10" presetSubtype="0">
                                  <p:stCondLst>
                                    <p:cond delay="0"/>
                                  </p:stCondLst>
                                  <p:childTnLst>
                                    <p:set>
                                      <p:cBhvr>
                                        <p:cTn dur="1" fill="hold">
                                          <p:stCondLst>
                                            <p:cond delay="0"/>
                                          </p:stCondLst>
                                        </p:cTn>
                                        <p:tgtEl>
                                          <p:spTgt spid="814"/>
                                        </p:tgtEl>
                                        <p:attrNameLst>
                                          <p:attrName>style.visibility</p:attrName>
                                        </p:attrNameLst>
                                      </p:cBhvr>
                                      <p:to>
                                        <p:strVal val="visible"/>
                                      </p:to>
                                    </p:set>
                                    <p:animEffect filter="fade" transition="in">
                                      <p:cBhvr>
                                        <p:cTn dur="500"/>
                                        <p:tgtEl>
                                          <p:spTgt spid="814"/>
                                        </p:tgtEl>
                                      </p:cBhvr>
                                    </p:animEffect>
                                  </p:childTnLst>
                                </p:cTn>
                              </p:par>
                              <p:par>
                                <p:cTn fill="hold" nodeType="withEffect" presetClass="entr" presetID="10" presetSubtype="0">
                                  <p:stCondLst>
                                    <p:cond delay="0"/>
                                  </p:stCondLst>
                                  <p:childTnLst>
                                    <p:set>
                                      <p:cBhvr>
                                        <p:cTn dur="1" fill="hold">
                                          <p:stCondLst>
                                            <p:cond delay="0"/>
                                          </p:stCondLst>
                                        </p:cTn>
                                        <p:tgtEl>
                                          <p:spTgt spid="815"/>
                                        </p:tgtEl>
                                        <p:attrNameLst>
                                          <p:attrName>style.visibility</p:attrName>
                                        </p:attrNameLst>
                                      </p:cBhvr>
                                      <p:to>
                                        <p:strVal val="visible"/>
                                      </p:to>
                                    </p:set>
                                    <p:animEffect filter="fade" transition="in">
                                      <p:cBhvr>
                                        <p:cTn dur="500"/>
                                        <p:tgtEl>
                                          <p:spTgt spid="815"/>
                                        </p:tgtEl>
                                      </p:cBhvr>
                                    </p:animEffect>
                                  </p:childTnLst>
                                </p:cTn>
                              </p:par>
                              <p:par>
                                <p:cTn fill="hold" nodeType="withEffect" presetClass="entr" presetID="10" presetSubtype="0">
                                  <p:stCondLst>
                                    <p:cond delay="0"/>
                                  </p:stCondLst>
                                  <p:childTnLst>
                                    <p:set>
                                      <p:cBhvr>
                                        <p:cTn dur="1" fill="hold">
                                          <p:stCondLst>
                                            <p:cond delay="0"/>
                                          </p:stCondLst>
                                        </p:cTn>
                                        <p:tgtEl>
                                          <p:spTgt spid="816"/>
                                        </p:tgtEl>
                                        <p:attrNameLst>
                                          <p:attrName>style.visibility</p:attrName>
                                        </p:attrNameLst>
                                      </p:cBhvr>
                                      <p:to>
                                        <p:strVal val="visible"/>
                                      </p:to>
                                    </p:set>
                                    <p:animEffect filter="fade" transition="in">
                                      <p:cBhvr>
                                        <p:cTn dur="500"/>
                                        <p:tgtEl>
                                          <p:spTgt spid="816"/>
                                        </p:tgtEl>
                                      </p:cBhvr>
                                    </p:animEffect>
                                  </p:childTnLst>
                                </p:cTn>
                              </p:par>
                              <p:par>
                                <p:cTn fill="hold" nodeType="withEffect" presetClass="entr" presetID="10" presetSubtype="0">
                                  <p:stCondLst>
                                    <p:cond delay="0"/>
                                  </p:stCondLst>
                                  <p:childTnLst>
                                    <p:set>
                                      <p:cBhvr>
                                        <p:cTn dur="1" fill="hold">
                                          <p:stCondLst>
                                            <p:cond delay="0"/>
                                          </p:stCondLst>
                                        </p:cTn>
                                        <p:tgtEl>
                                          <p:spTgt spid="819"/>
                                        </p:tgtEl>
                                        <p:attrNameLst>
                                          <p:attrName>style.visibility</p:attrName>
                                        </p:attrNameLst>
                                      </p:cBhvr>
                                      <p:to>
                                        <p:strVal val="visible"/>
                                      </p:to>
                                    </p:set>
                                    <p:animEffect filter="fade" transition="in">
                                      <p:cBhvr>
                                        <p:cTn dur="500"/>
                                        <p:tgtEl>
                                          <p:spTgt spid="819"/>
                                        </p:tgtEl>
                                      </p:cBhvr>
                                    </p:animEffect>
                                  </p:childTnLst>
                                </p:cTn>
                              </p:par>
                              <p:par>
                                <p:cTn fill="hold" nodeType="withEffect" presetClass="entr" presetID="10" presetSubtype="0">
                                  <p:stCondLst>
                                    <p:cond delay="0"/>
                                  </p:stCondLst>
                                  <p:childTnLst>
                                    <p:set>
                                      <p:cBhvr>
                                        <p:cTn dur="1" fill="hold">
                                          <p:stCondLst>
                                            <p:cond delay="0"/>
                                          </p:stCondLst>
                                        </p:cTn>
                                        <p:tgtEl>
                                          <p:spTgt spid="820"/>
                                        </p:tgtEl>
                                        <p:attrNameLst>
                                          <p:attrName>style.visibility</p:attrName>
                                        </p:attrNameLst>
                                      </p:cBhvr>
                                      <p:to>
                                        <p:strVal val="visible"/>
                                      </p:to>
                                    </p:set>
                                    <p:animEffect filter="fade" transition="in">
                                      <p:cBhvr>
                                        <p:cTn dur="500"/>
                                        <p:tgtEl>
                                          <p:spTgt spid="820"/>
                                        </p:tgtEl>
                                      </p:cBhvr>
                                    </p:animEffect>
                                  </p:childTnLst>
                                </p:cTn>
                              </p:par>
                              <p:par>
                                <p:cTn fill="hold" nodeType="withEffect" presetClass="entr" presetID="10" presetSubtype="0">
                                  <p:stCondLst>
                                    <p:cond delay="0"/>
                                  </p:stCondLst>
                                  <p:childTnLst>
                                    <p:set>
                                      <p:cBhvr>
                                        <p:cTn dur="1" fill="hold">
                                          <p:stCondLst>
                                            <p:cond delay="0"/>
                                          </p:stCondLst>
                                        </p:cTn>
                                        <p:tgtEl>
                                          <p:spTgt spid="821"/>
                                        </p:tgtEl>
                                        <p:attrNameLst>
                                          <p:attrName>style.visibility</p:attrName>
                                        </p:attrNameLst>
                                      </p:cBhvr>
                                      <p:to>
                                        <p:strVal val="visible"/>
                                      </p:to>
                                    </p:set>
                                    <p:animEffect filter="fade" transition="in">
                                      <p:cBhvr>
                                        <p:cTn dur="500"/>
                                        <p:tgtEl>
                                          <p:spTgt spid="821"/>
                                        </p:tgtEl>
                                      </p:cBhvr>
                                    </p:animEffect>
                                  </p:childTnLst>
                                </p:cTn>
                              </p:par>
                              <p:par>
                                <p:cTn fill="hold" nodeType="withEffect" presetClass="entr" presetID="10" presetSubtype="0">
                                  <p:stCondLst>
                                    <p:cond delay="0"/>
                                  </p:stCondLst>
                                  <p:childTnLst>
                                    <p:set>
                                      <p:cBhvr>
                                        <p:cTn dur="1" fill="hold">
                                          <p:stCondLst>
                                            <p:cond delay="0"/>
                                          </p:stCondLst>
                                        </p:cTn>
                                        <p:tgtEl>
                                          <p:spTgt spid="822"/>
                                        </p:tgtEl>
                                        <p:attrNameLst>
                                          <p:attrName>style.visibility</p:attrName>
                                        </p:attrNameLst>
                                      </p:cBhvr>
                                      <p:to>
                                        <p:strVal val="visible"/>
                                      </p:to>
                                    </p:set>
                                    <p:animEffect filter="fade" transition="in">
                                      <p:cBhvr>
                                        <p:cTn dur="500"/>
                                        <p:tgtEl>
                                          <p:spTgt spid="822"/>
                                        </p:tgtEl>
                                      </p:cBhvr>
                                    </p:animEffect>
                                  </p:childTnLst>
                                </p:cTn>
                              </p:par>
                              <p:par>
                                <p:cTn fill="hold" nodeType="withEffect" presetClass="entr" presetID="10" presetSubtype="0">
                                  <p:stCondLst>
                                    <p:cond delay="0"/>
                                  </p:stCondLst>
                                  <p:childTnLst>
                                    <p:set>
                                      <p:cBhvr>
                                        <p:cTn dur="1" fill="hold">
                                          <p:stCondLst>
                                            <p:cond delay="0"/>
                                          </p:stCondLst>
                                        </p:cTn>
                                        <p:tgtEl>
                                          <p:spTgt spid="824"/>
                                        </p:tgtEl>
                                        <p:attrNameLst>
                                          <p:attrName>style.visibility</p:attrName>
                                        </p:attrNameLst>
                                      </p:cBhvr>
                                      <p:to>
                                        <p:strVal val="visible"/>
                                      </p:to>
                                    </p:set>
                                    <p:animEffect filter="fade" transition="in">
                                      <p:cBhvr>
                                        <p:cTn dur="500"/>
                                        <p:tgtEl>
                                          <p:spTgt spid="824"/>
                                        </p:tgtEl>
                                      </p:cBhvr>
                                    </p:animEffect>
                                  </p:childTnLst>
                                </p:cTn>
                              </p:par>
                              <p:par>
                                <p:cTn fill="hold" nodeType="withEffect" presetClass="entr" presetID="10" presetSubtype="0">
                                  <p:stCondLst>
                                    <p:cond delay="0"/>
                                  </p:stCondLst>
                                  <p:childTnLst>
                                    <p:set>
                                      <p:cBhvr>
                                        <p:cTn dur="1" fill="hold">
                                          <p:stCondLst>
                                            <p:cond delay="0"/>
                                          </p:stCondLst>
                                        </p:cTn>
                                        <p:tgtEl>
                                          <p:spTgt spid="825"/>
                                        </p:tgtEl>
                                        <p:attrNameLst>
                                          <p:attrName>style.visibility</p:attrName>
                                        </p:attrNameLst>
                                      </p:cBhvr>
                                      <p:to>
                                        <p:strVal val="visible"/>
                                      </p:to>
                                    </p:set>
                                    <p:animEffect filter="fade" transition="in">
                                      <p:cBhvr>
                                        <p:cTn dur="500"/>
                                        <p:tgtEl>
                                          <p:spTgt spid="825"/>
                                        </p:tgtEl>
                                      </p:cBhvr>
                                    </p:animEffect>
                                  </p:childTnLst>
                                </p:cTn>
                              </p:par>
                              <p:par>
                                <p:cTn fill="hold" nodeType="withEffect" presetClass="entr" presetID="10" presetSubtype="0">
                                  <p:stCondLst>
                                    <p:cond delay="0"/>
                                  </p:stCondLst>
                                  <p:childTnLst>
                                    <p:set>
                                      <p:cBhvr>
                                        <p:cTn dur="1" fill="hold">
                                          <p:stCondLst>
                                            <p:cond delay="0"/>
                                          </p:stCondLst>
                                        </p:cTn>
                                        <p:tgtEl>
                                          <p:spTgt spid="826"/>
                                        </p:tgtEl>
                                        <p:attrNameLst>
                                          <p:attrName>style.visibility</p:attrName>
                                        </p:attrNameLst>
                                      </p:cBhvr>
                                      <p:to>
                                        <p:strVal val="visible"/>
                                      </p:to>
                                    </p:set>
                                    <p:animEffect filter="fade" transition="in">
                                      <p:cBhvr>
                                        <p:cTn dur="500"/>
                                        <p:tgtEl>
                                          <p:spTgt spid="826"/>
                                        </p:tgtEl>
                                      </p:cBhvr>
                                    </p:animEffect>
                                  </p:childTnLst>
                                </p:cTn>
                              </p:par>
                              <p:par>
                                <p:cTn fill="hold" nodeType="withEffect" presetClass="entr" presetID="10" presetSubtype="0">
                                  <p:stCondLst>
                                    <p:cond delay="0"/>
                                  </p:stCondLst>
                                  <p:childTnLst>
                                    <p:set>
                                      <p:cBhvr>
                                        <p:cTn dur="1" fill="hold">
                                          <p:stCondLst>
                                            <p:cond delay="0"/>
                                          </p:stCondLst>
                                        </p:cTn>
                                        <p:tgtEl>
                                          <p:spTgt spid="786"/>
                                        </p:tgtEl>
                                        <p:attrNameLst>
                                          <p:attrName>style.visibility</p:attrName>
                                        </p:attrNameLst>
                                      </p:cBhvr>
                                      <p:to>
                                        <p:strVal val="visible"/>
                                      </p:to>
                                    </p:set>
                                    <p:animEffect filter="fade" transition="in">
                                      <p:cBhvr>
                                        <p:cTn dur="500"/>
                                        <p:tgtEl>
                                          <p:spTgt spid="786"/>
                                        </p:tgtEl>
                                      </p:cBhvr>
                                    </p:animEffect>
                                  </p:childTnLst>
                                </p:cTn>
                              </p:par>
                              <p:par>
                                <p:cTn fill="hold" nodeType="withEffect" presetClass="entr" presetID="10" presetSubtype="0">
                                  <p:stCondLst>
                                    <p:cond delay="0"/>
                                  </p:stCondLst>
                                  <p:childTnLst>
                                    <p:set>
                                      <p:cBhvr>
                                        <p:cTn dur="1" fill="hold">
                                          <p:stCondLst>
                                            <p:cond delay="0"/>
                                          </p:stCondLst>
                                        </p:cTn>
                                        <p:tgtEl>
                                          <p:spTgt spid="787"/>
                                        </p:tgtEl>
                                        <p:attrNameLst>
                                          <p:attrName>style.visibility</p:attrName>
                                        </p:attrNameLst>
                                      </p:cBhvr>
                                      <p:to>
                                        <p:strVal val="visible"/>
                                      </p:to>
                                    </p:set>
                                    <p:animEffect filter="fade" transition="in">
                                      <p:cBhvr>
                                        <p:cTn dur="500"/>
                                        <p:tgtEl>
                                          <p:spTgt spid="787"/>
                                        </p:tgtEl>
                                      </p:cBhvr>
                                    </p:animEffect>
                                  </p:childTnLst>
                                </p:cTn>
                              </p:par>
                              <p:par>
                                <p:cTn fill="hold" nodeType="withEffect" presetClass="entr" presetID="10" presetSubtype="0">
                                  <p:stCondLst>
                                    <p:cond delay="0"/>
                                  </p:stCondLst>
                                  <p:childTnLst>
                                    <p:set>
                                      <p:cBhvr>
                                        <p:cTn dur="1" fill="hold">
                                          <p:stCondLst>
                                            <p:cond delay="0"/>
                                          </p:stCondLst>
                                        </p:cTn>
                                        <p:tgtEl>
                                          <p:spTgt spid="788"/>
                                        </p:tgtEl>
                                        <p:attrNameLst>
                                          <p:attrName>style.visibility</p:attrName>
                                        </p:attrNameLst>
                                      </p:cBhvr>
                                      <p:to>
                                        <p:strVal val="visible"/>
                                      </p:to>
                                    </p:set>
                                    <p:animEffect filter="fade" transition="in">
                                      <p:cBhvr>
                                        <p:cTn dur="500"/>
                                        <p:tgtEl>
                                          <p:spTgt spid="788"/>
                                        </p:tgtEl>
                                      </p:cBhvr>
                                    </p:animEffect>
                                  </p:childTnLst>
                                </p:cTn>
                              </p:par>
                              <p:par>
                                <p:cTn fill="hold" nodeType="withEffect" presetClass="entr" presetID="10" presetSubtype="0">
                                  <p:stCondLst>
                                    <p:cond delay="0"/>
                                  </p:stCondLst>
                                  <p:childTnLst>
                                    <p:set>
                                      <p:cBhvr>
                                        <p:cTn dur="1" fill="hold">
                                          <p:stCondLst>
                                            <p:cond delay="0"/>
                                          </p:stCondLst>
                                        </p:cTn>
                                        <p:tgtEl>
                                          <p:spTgt spid="789"/>
                                        </p:tgtEl>
                                        <p:attrNameLst>
                                          <p:attrName>style.visibility</p:attrName>
                                        </p:attrNameLst>
                                      </p:cBhvr>
                                      <p:to>
                                        <p:strVal val="visible"/>
                                      </p:to>
                                    </p:set>
                                    <p:animEffect filter="fade" transition="in">
                                      <p:cBhvr>
                                        <p:cTn dur="500"/>
                                        <p:tgtEl>
                                          <p:spTgt spid="789"/>
                                        </p:tgtEl>
                                      </p:cBhvr>
                                    </p:animEffect>
                                  </p:childTnLst>
                                </p:cTn>
                              </p:par>
                              <p:par>
                                <p:cTn fill="hold" nodeType="withEffect" presetClass="entr" presetID="10" presetSubtype="0">
                                  <p:stCondLst>
                                    <p:cond delay="0"/>
                                  </p:stCondLst>
                                  <p:childTnLst>
                                    <p:set>
                                      <p:cBhvr>
                                        <p:cTn dur="1" fill="hold">
                                          <p:stCondLst>
                                            <p:cond delay="0"/>
                                          </p:stCondLst>
                                        </p:cTn>
                                        <p:tgtEl>
                                          <p:spTgt spid="785"/>
                                        </p:tgtEl>
                                        <p:attrNameLst>
                                          <p:attrName>style.visibility</p:attrName>
                                        </p:attrNameLst>
                                      </p:cBhvr>
                                      <p:to>
                                        <p:strVal val="visible"/>
                                      </p:to>
                                    </p:set>
                                    <p:animEffect filter="fade" transition="in">
                                      <p:cBhvr>
                                        <p:cTn dur="500"/>
                                        <p:tgtEl>
                                          <p:spTgt spid="785"/>
                                        </p:tgtEl>
                                      </p:cBhvr>
                                    </p:animEffect>
                                  </p:childTnLst>
                                </p:cTn>
                              </p:par>
                              <p:par>
                                <p:cTn fill="hold" nodeType="withEffect" presetClass="entr" presetID="10" presetSubtype="0">
                                  <p:stCondLst>
                                    <p:cond delay="0"/>
                                  </p:stCondLst>
                                  <p:childTnLst>
                                    <p:set>
                                      <p:cBhvr>
                                        <p:cTn dur="1" fill="hold">
                                          <p:stCondLst>
                                            <p:cond delay="0"/>
                                          </p:stCondLst>
                                        </p:cTn>
                                        <p:tgtEl>
                                          <p:spTgt spid="790"/>
                                        </p:tgtEl>
                                        <p:attrNameLst>
                                          <p:attrName>style.visibility</p:attrName>
                                        </p:attrNameLst>
                                      </p:cBhvr>
                                      <p:to>
                                        <p:strVal val="visible"/>
                                      </p:to>
                                    </p:set>
                                    <p:animEffect filter="fade" transition="in">
                                      <p:cBhvr>
                                        <p:cTn dur="500"/>
                                        <p:tgtEl>
                                          <p:spTgt spid="790"/>
                                        </p:tgtEl>
                                      </p:cBhvr>
                                    </p:animEffect>
                                  </p:childTnLst>
                                </p:cTn>
                              </p:par>
                              <p:par>
                                <p:cTn fill="hold" nodeType="withEffect" presetClass="entr" presetID="10" presetSubtype="0">
                                  <p:stCondLst>
                                    <p:cond delay="0"/>
                                  </p:stCondLst>
                                  <p:childTnLst>
                                    <p:set>
                                      <p:cBhvr>
                                        <p:cTn dur="1" fill="hold">
                                          <p:stCondLst>
                                            <p:cond delay="0"/>
                                          </p:stCondLst>
                                        </p:cTn>
                                        <p:tgtEl>
                                          <p:spTgt spid="793"/>
                                        </p:tgtEl>
                                        <p:attrNameLst>
                                          <p:attrName>style.visibility</p:attrName>
                                        </p:attrNameLst>
                                      </p:cBhvr>
                                      <p:to>
                                        <p:strVal val="visible"/>
                                      </p:to>
                                    </p:set>
                                    <p:animEffect filter="fade" transition="in">
                                      <p:cBhvr>
                                        <p:cTn dur="500"/>
                                        <p:tgtEl>
                                          <p:spTgt spid="793"/>
                                        </p:tgtEl>
                                      </p:cBhvr>
                                    </p:animEffect>
                                  </p:childTnLst>
                                </p:cTn>
                              </p:par>
                              <p:par>
                                <p:cTn fill="hold" nodeType="with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500"/>
                                        <p:tgtEl>
                                          <p:spTgt spid="794"/>
                                        </p:tgtEl>
                                      </p:cBhvr>
                                    </p:animEffect>
                                  </p:childTnLst>
                                </p:cTn>
                              </p:par>
                              <p:par>
                                <p:cTn fill="hold" nodeType="withEffect" presetClass="entr" presetID="10" presetSubtype="0">
                                  <p:stCondLst>
                                    <p:cond delay="0"/>
                                  </p:stCondLst>
                                  <p:childTnLst>
                                    <p:set>
                                      <p:cBhvr>
                                        <p:cTn dur="1" fill="hold">
                                          <p:stCondLst>
                                            <p:cond delay="0"/>
                                          </p:stCondLst>
                                        </p:cTn>
                                        <p:tgtEl>
                                          <p:spTgt spid="796"/>
                                        </p:tgtEl>
                                        <p:attrNameLst>
                                          <p:attrName>style.visibility</p:attrName>
                                        </p:attrNameLst>
                                      </p:cBhvr>
                                      <p:to>
                                        <p:strVal val="visible"/>
                                      </p:to>
                                    </p:set>
                                    <p:animEffect filter="fade" transition="in">
                                      <p:cBhvr>
                                        <p:cTn dur="500"/>
                                        <p:tgtEl>
                                          <p:spTgt spid="796"/>
                                        </p:tgtEl>
                                      </p:cBhvr>
                                    </p:animEffect>
                                  </p:childTnLst>
                                </p:cTn>
                              </p:par>
                              <p:par>
                                <p:cTn fill="hold" nodeType="withEffect" presetClass="entr" presetID="10" presetSubtype="0">
                                  <p:stCondLst>
                                    <p:cond delay="0"/>
                                  </p:stCondLst>
                                  <p:childTnLst>
                                    <p:set>
                                      <p:cBhvr>
                                        <p:cTn dur="1" fill="hold">
                                          <p:stCondLst>
                                            <p:cond delay="0"/>
                                          </p:stCondLst>
                                        </p:cTn>
                                        <p:tgtEl>
                                          <p:spTgt spid="797"/>
                                        </p:tgtEl>
                                        <p:attrNameLst>
                                          <p:attrName>style.visibility</p:attrName>
                                        </p:attrNameLst>
                                      </p:cBhvr>
                                      <p:to>
                                        <p:strVal val="visible"/>
                                      </p:to>
                                    </p:set>
                                    <p:animEffect filter="fade" transition="in">
                                      <p:cBhvr>
                                        <p:cTn dur="500"/>
                                        <p:tgtEl>
                                          <p:spTgt spid="797"/>
                                        </p:tgtEl>
                                      </p:cBhvr>
                                    </p:animEffect>
                                  </p:childTnLst>
                                </p:cTn>
                              </p:par>
                              <p:par>
                                <p:cTn fill="hold" nodeType="withEffect" presetClass="entr" presetID="10" presetSubtype="0">
                                  <p:stCondLst>
                                    <p:cond delay="0"/>
                                  </p:stCondLst>
                                  <p:childTnLst>
                                    <p:set>
                                      <p:cBhvr>
                                        <p:cTn dur="1" fill="hold">
                                          <p:stCondLst>
                                            <p:cond delay="0"/>
                                          </p:stCondLst>
                                        </p:cTn>
                                        <p:tgtEl>
                                          <p:spTgt spid="795"/>
                                        </p:tgtEl>
                                        <p:attrNameLst>
                                          <p:attrName>style.visibility</p:attrName>
                                        </p:attrNameLst>
                                      </p:cBhvr>
                                      <p:to>
                                        <p:strVal val="visible"/>
                                      </p:to>
                                    </p:set>
                                    <p:animEffect filter="fade" transition="in">
                                      <p:cBhvr>
                                        <p:cTn dur="500"/>
                                        <p:tgtEl>
                                          <p:spTgt spid="795"/>
                                        </p:tgtEl>
                                      </p:cBhvr>
                                    </p:animEffect>
                                  </p:childTnLst>
                                </p:cTn>
                              </p:par>
                              <p:par>
                                <p:cTn fill="hold" nodeType="withEffect" presetClass="entr" presetID="10" presetSubtype="0">
                                  <p:stCondLst>
                                    <p:cond delay="0"/>
                                  </p:stCondLst>
                                  <p:childTnLst>
                                    <p:set>
                                      <p:cBhvr>
                                        <p:cTn dur="1" fill="hold">
                                          <p:stCondLst>
                                            <p:cond delay="0"/>
                                          </p:stCondLst>
                                        </p:cTn>
                                        <p:tgtEl>
                                          <p:spTgt spid="798"/>
                                        </p:tgtEl>
                                        <p:attrNameLst>
                                          <p:attrName>style.visibility</p:attrName>
                                        </p:attrNameLst>
                                      </p:cBhvr>
                                      <p:to>
                                        <p:strVal val="visible"/>
                                      </p:to>
                                    </p:set>
                                    <p:animEffect filter="fade" transition="in">
                                      <p:cBhvr>
                                        <p:cTn dur="500"/>
                                        <p:tgtEl>
                                          <p:spTgt spid="798"/>
                                        </p:tgtEl>
                                      </p:cBhvr>
                                    </p:animEffect>
                                  </p:childTnLst>
                                </p:cTn>
                              </p:par>
                              <p:par>
                                <p:cTn fill="hold" nodeType="withEffect" presetClass="entr" presetID="10" presetSubtype="0">
                                  <p:stCondLst>
                                    <p:cond delay="0"/>
                                  </p:stCondLst>
                                  <p:childTnLst>
                                    <p:set>
                                      <p:cBhvr>
                                        <p:cTn dur="1" fill="hold">
                                          <p:stCondLst>
                                            <p:cond delay="0"/>
                                          </p:stCondLst>
                                        </p:cTn>
                                        <p:tgtEl>
                                          <p:spTgt spid="827"/>
                                        </p:tgtEl>
                                        <p:attrNameLst>
                                          <p:attrName>style.visibility</p:attrName>
                                        </p:attrNameLst>
                                      </p:cBhvr>
                                      <p:to>
                                        <p:strVal val="visible"/>
                                      </p:to>
                                    </p:set>
                                    <p:animEffect filter="fade" transition="in">
                                      <p:cBhvr>
                                        <p:cTn dur="500"/>
                                        <p:tgtEl>
                                          <p:spTgt spid="827"/>
                                        </p:tgtEl>
                                      </p:cBhvr>
                                    </p:animEffect>
                                  </p:childTnLst>
                                </p:cTn>
                              </p:par>
                              <p:par>
                                <p:cTn fill="hold" nodeType="withEffect" presetClass="entr" presetID="10" presetSubtype="0">
                                  <p:stCondLst>
                                    <p:cond delay="0"/>
                                  </p:stCondLst>
                                  <p:childTnLst>
                                    <p:set>
                                      <p:cBhvr>
                                        <p:cTn dur="1" fill="hold">
                                          <p:stCondLst>
                                            <p:cond delay="0"/>
                                          </p:stCondLst>
                                        </p:cTn>
                                        <p:tgtEl>
                                          <p:spTgt spid="828"/>
                                        </p:tgtEl>
                                        <p:attrNameLst>
                                          <p:attrName>style.visibility</p:attrName>
                                        </p:attrNameLst>
                                      </p:cBhvr>
                                      <p:to>
                                        <p:strVal val="visible"/>
                                      </p:to>
                                    </p:set>
                                    <p:animEffect filter="fade" transition="in">
                                      <p:cBhvr>
                                        <p:cTn dur="500"/>
                                        <p:tgtEl>
                                          <p:spTgt spid="828"/>
                                        </p:tgtEl>
                                      </p:cBhvr>
                                    </p:animEffect>
                                  </p:childTnLst>
                                </p:cTn>
                              </p:par>
                              <p:par>
                                <p:cTn fill="hold" nodeType="withEffect" presetClass="entr" presetID="10" presetSubtype="0">
                                  <p:stCondLst>
                                    <p:cond delay="0"/>
                                  </p:stCondLst>
                                  <p:childTnLst>
                                    <p:set>
                                      <p:cBhvr>
                                        <p:cTn dur="1" fill="hold">
                                          <p:stCondLst>
                                            <p:cond delay="0"/>
                                          </p:stCondLst>
                                        </p:cTn>
                                        <p:tgtEl>
                                          <p:spTgt spid="831"/>
                                        </p:tgtEl>
                                        <p:attrNameLst>
                                          <p:attrName>style.visibility</p:attrName>
                                        </p:attrNameLst>
                                      </p:cBhvr>
                                      <p:to>
                                        <p:strVal val="visible"/>
                                      </p:to>
                                    </p:set>
                                    <p:animEffect filter="fade" transition="in">
                                      <p:cBhvr>
                                        <p:cTn dur="500"/>
                                        <p:tgtEl>
                                          <p:spTgt spid="831"/>
                                        </p:tgtEl>
                                      </p:cBhvr>
                                    </p:animEffect>
                                  </p:childTnLst>
                                </p:cTn>
                              </p:par>
                              <p:par>
                                <p:cTn fill="hold" nodeType="withEffect" presetClass="entr" presetID="10" presetSubtype="0">
                                  <p:stCondLst>
                                    <p:cond delay="0"/>
                                  </p:stCondLst>
                                  <p:childTnLst>
                                    <p:set>
                                      <p:cBhvr>
                                        <p:cTn dur="1" fill="hold">
                                          <p:stCondLst>
                                            <p:cond delay="0"/>
                                          </p:stCondLst>
                                        </p:cTn>
                                        <p:tgtEl>
                                          <p:spTgt spid="829"/>
                                        </p:tgtEl>
                                        <p:attrNameLst>
                                          <p:attrName>style.visibility</p:attrName>
                                        </p:attrNameLst>
                                      </p:cBhvr>
                                      <p:to>
                                        <p:strVal val="visible"/>
                                      </p:to>
                                    </p:set>
                                    <p:animEffect filter="fade" transition="in">
                                      <p:cBhvr>
                                        <p:cTn dur="500"/>
                                        <p:tgtEl>
                                          <p:spTgt spid="829"/>
                                        </p:tgtEl>
                                      </p:cBhvr>
                                    </p:animEffect>
                                  </p:childTnLst>
                                </p:cTn>
                              </p:par>
                              <p:par>
                                <p:cTn fill="hold" nodeType="withEffect" presetClass="entr" presetID="10" presetSubtype="0">
                                  <p:stCondLst>
                                    <p:cond delay="0"/>
                                  </p:stCondLst>
                                  <p:childTnLst>
                                    <p:set>
                                      <p:cBhvr>
                                        <p:cTn dur="1" fill="hold">
                                          <p:stCondLst>
                                            <p:cond delay="0"/>
                                          </p:stCondLst>
                                        </p:cTn>
                                        <p:tgtEl>
                                          <p:spTgt spid="830"/>
                                        </p:tgtEl>
                                        <p:attrNameLst>
                                          <p:attrName>style.visibility</p:attrName>
                                        </p:attrNameLst>
                                      </p:cBhvr>
                                      <p:to>
                                        <p:strVal val="visible"/>
                                      </p:to>
                                    </p:set>
                                    <p:animEffect filter="fade" transition="in">
                                      <p:cBhvr>
                                        <p:cTn dur="500"/>
                                        <p:tgtEl>
                                          <p:spTgt spid="830"/>
                                        </p:tgtEl>
                                      </p:cBhvr>
                                    </p:animEffect>
                                  </p:childTnLst>
                                </p:cTn>
                              </p:par>
                              <p:par>
                                <p:cTn fill="hold" nodeType="withEffect" presetClass="entr" presetID="10" presetSubtype="0">
                                  <p:stCondLst>
                                    <p:cond delay="0"/>
                                  </p:stCondLst>
                                  <p:childTnLst>
                                    <p:set>
                                      <p:cBhvr>
                                        <p:cTn dur="1" fill="hold">
                                          <p:stCondLst>
                                            <p:cond delay="0"/>
                                          </p:stCondLst>
                                        </p:cTn>
                                        <p:tgtEl>
                                          <p:spTgt spid="832"/>
                                        </p:tgtEl>
                                        <p:attrNameLst>
                                          <p:attrName>style.visibility</p:attrName>
                                        </p:attrNameLst>
                                      </p:cBhvr>
                                      <p:to>
                                        <p:strVal val="visible"/>
                                      </p:to>
                                    </p:set>
                                    <p:animEffect filter="fade" transition="in">
                                      <p:cBhvr>
                                        <p:cTn dur="500"/>
                                        <p:tgtEl>
                                          <p:spTgt spid="832"/>
                                        </p:tgtEl>
                                      </p:cBhvr>
                                    </p:animEffect>
                                  </p:childTnLst>
                                </p:cTn>
                              </p:par>
                              <p:par>
                                <p:cTn fill="hold" nodeType="withEffect" presetClass="entr" presetID="10" presetSubtype="0">
                                  <p:stCondLst>
                                    <p:cond delay="0"/>
                                  </p:stCondLst>
                                  <p:childTnLst>
                                    <p:set>
                                      <p:cBhvr>
                                        <p:cTn dur="1" fill="hold">
                                          <p:stCondLst>
                                            <p:cond delay="0"/>
                                          </p:stCondLst>
                                        </p:cTn>
                                        <p:tgtEl>
                                          <p:spTgt spid="834"/>
                                        </p:tgtEl>
                                        <p:attrNameLst>
                                          <p:attrName>style.visibility</p:attrName>
                                        </p:attrNameLst>
                                      </p:cBhvr>
                                      <p:to>
                                        <p:strVal val="visible"/>
                                      </p:to>
                                    </p:set>
                                    <p:animEffect filter="fade" transition="in">
                                      <p:cBhvr>
                                        <p:cTn dur="500"/>
                                        <p:tgtEl>
                                          <p:spTgt spid="834"/>
                                        </p:tgtEl>
                                      </p:cBhvr>
                                    </p:animEffect>
                                  </p:childTnLst>
                                </p:cTn>
                              </p:par>
                              <p:par>
                                <p:cTn fill="hold" nodeType="withEffect" presetClass="entr" presetID="10" presetSubtype="0">
                                  <p:stCondLst>
                                    <p:cond delay="0"/>
                                  </p:stCondLst>
                                  <p:childTnLst>
                                    <p:set>
                                      <p:cBhvr>
                                        <p:cTn dur="1" fill="hold">
                                          <p:stCondLst>
                                            <p:cond delay="0"/>
                                          </p:stCondLst>
                                        </p:cTn>
                                        <p:tgtEl>
                                          <p:spTgt spid="833"/>
                                        </p:tgtEl>
                                        <p:attrNameLst>
                                          <p:attrName>style.visibility</p:attrName>
                                        </p:attrNameLst>
                                      </p:cBhvr>
                                      <p:to>
                                        <p:strVal val="visible"/>
                                      </p:to>
                                    </p:set>
                                    <p:animEffect filter="fade" transition="in">
                                      <p:cBhvr>
                                        <p:cTn dur="500"/>
                                        <p:tgtEl>
                                          <p:spTgt spid="8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7"/>
                                        </p:tgtEl>
                                        <p:attrNameLst>
                                          <p:attrName>style.visibility</p:attrName>
                                        </p:attrNameLst>
                                      </p:cBhvr>
                                      <p:to>
                                        <p:strVal val="visible"/>
                                      </p:to>
                                    </p:set>
                                    <p:animEffect filter="fade" transition="in">
                                      <p:cBhvr>
                                        <p:cTn dur="500"/>
                                        <p:tgtEl>
                                          <p:spTgt spid="767"/>
                                        </p:tgtEl>
                                      </p:cBhvr>
                                    </p:animEffect>
                                  </p:childTnLst>
                                </p:cTn>
                              </p:par>
                              <p:par>
                                <p:cTn fill="hold" nodeType="withEffect" presetClass="entr" presetID="10" presetSubtype="0">
                                  <p:stCondLst>
                                    <p:cond delay="0"/>
                                  </p:stCondLst>
                                  <p:childTnLst>
                                    <p:set>
                                      <p:cBhvr>
                                        <p:cTn dur="1" fill="hold">
                                          <p:stCondLst>
                                            <p:cond delay="0"/>
                                          </p:stCondLst>
                                        </p:cTn>
                                        <p:tgtEl>
                                          <p:spTgt spid="837"/>
                                        </p:tgtEl>
                                        <p:attrNameLst>
                                          <p:attrName>style.visibility</p:attrName>
                                        </p:attrNameLst>
                                      </p:cBhvr>
                                      <p:to>
                                        <p:strVal val="visible"/>
                                      </p:to>
                                    </p:set>
                                    <p:animEffect filter="fade" transition="in">
                                      <p:cBhvr>
                                        <p:cTn dur="1000"/>
                                        <p:tgtEl>
                                          <p:spTgt spid="837"/>
                                        </p:tgtEl>
                                      </p:cBhvr>
                                    </p:animEffect>
                                  </p:childTnLst>
                                </p:cTn>
                              </p:par>
                              <p:par>
                                <p:cTn fill="hold" nodeType="withEffect" presetClass="entr" presetID="10" presetSubtype="0">
                                  <p:stCondLst>
                                    <p:cond delay="0"/>
                                  </p:stCondLst>
                                  <p:childTnLst>
                                    <p:set>
                                      <p:cBhvr>
                                        <p:cTn dur="1" fill="hold">
                                          <p:stCondLst>
                                            <p:cond delay="0"/>
                                          </p:stCondLst>
                                        </p:cTn>
                                        <p:tgtEl>
                                          <p:spTgt spid="770"/>
                                        </p:tgtEl>
                                        <p:attrNameLst>
                                          <p:attrName>style.visibility</p:attrName>
                                        </p:attrNameLst>
                                      </p:cBhvr>
                                      <p:to>
                                        <p:strVal val="visible"/>
                                      </p:to>
                                    </p:set>
                                    <p:animEffect filter="fade" transition="in">
                                      <p:cBhvr>
                                        <p:cTn dur="1000"/>
                                        <p:tgtEl>
                                          <p:spTgt spid="770"/>
                                        </p:tgtEl>
                                      </p:cBhvr>
                                    </p:animEffect>
                                  </p:childTnLst>
                                </p:cTn>
                              </p:par>
                              <p:par>
                                <p:cTn fill="hold" nodeType="withEffect" presetClass="entr" presetID="10" presetSubtype="0">
                                  <p:stCondLst>
                                    <p:cond delay="0"/>
                                  </p:stCondLst>
                                  <p:childTnLst>
                                    <p:set>
                                      <p:cBhvr>
                                        <p:cTn dur="1" fill="hold">
                                          <p:stCondLst>
                                            <p:cond delay="0"/>
                                          </p:stCondLst>
                                        </p:cTn>
                                        <p:tgtEl>
                                          <p:spTgt spid="769"/>
                                        </p:tgtEl>
                                        <p:attrNameLst>
                                          <p:attrName>style.visibility</p:attrName>
                                        </p:attrNameLst>
                                      </p:cBhvr>
                                      <p:to>
                                        <p:strVal val="visible"/>
                                      </p:to>
                                    </p:set>
                                    <p:animEffect filter="fade" transition="in">
                                      <p:cBhvr>
                                        <p:cTn dur="1000"/>
                                        <p:tgtEl>
                                          <p:spTgt spid="769"/>
                                        </p:tgtEl>
                                      </p:cBhvr>
                                    </p:animEffect>
                                  </p:childTnLst>
                                </p:cTn>
                              </p:par>
                              <p:par>
                                <p:cTn fill="hold" nodeType="withEffect" presetClass="entr" presetID="10" presetSubtype="0">
                                  <p:stCondLst>
                                    <p:cond delay="0"/>
                                  </p:stCondLst>
                                  <p:childTnLst>
                                    <p:set>
                                      <p:cBhvr>
                                        <p:cTn dur="1" fill="hold">
                                          <p:stCondLst>
                                            <p:cond delay="0"/>
                                          </p:stCondLst>
                                        </p:cTn>
                                        <p:tgtEl>
                                          <p:spTgt spid="773"/>
                                        </p:tgtEl>
                                        <p:attrNameLst>
                                          <p:attrName>style.visibility</p:attrName>
                                        </p:attrNameLst>
                                      </p:cBhvr>
                                      <p:to>
                                        <p:strVal val="visible"/>
                                      </p:to>
                                    </p:set>
                                    <p:animEffect filter="fade" transition="in">
                                      <p:cBhvr>
                                        <p:cTn dur="1000"/>
                                        <p:tgtEl>
                                          <p:spTgt spid="773"/>
                                        </p:tgtEl>
                                      </p:cBhvr>
                                    </p:animEffect>
                                  </p:childTnLst>
                                </p:cTn>
                              </p:par>
                              <p:par>
                                <p:cTn fill="hold" nodeType="withEffect" presetClass="entr" presetID="10" presetSubtype="0">
                                  <p:stCondLst>
                                    <p:cond delay="0"/>
                                  </p:stCondLst>
                                  <p:childTnLst>
                                    <p:set>
                                      <p:cBhvr>
                                        <p:cTn dur="1" fill="hold">
                                          <p:stCondLst>
                                            <p:cond delay="0"/>
                                          </p:stCondLst>
                                        </p:cTn>
                                        <p:tgtEl>
                                          <p:spTgt spid="771"/>
                                        </p:tgtEl>
                                        <p:attrNameLst>
                                          <p:attrName>style.visibility</p:attrName>
                                        </p:attrNameLst>
                                      </p:cBhvr>
                                      <p:to>
                                        <p:strVal val="visible"/>
                                      </p:to>
                                    </p:set>
                                    <p:animEffect filter="fade" transition="in">
                                      <p:cBhvr>
                                        <p:cTn dur="1000"/>
                                        <p:tgtEl>
                                          <p:spTgt spid="771"/>
                                        </p:tgtEl>
                                      </p:cBhvr>
                                    </p:animEffect>
                                  </p:childTnLst>
                                </p:cTn>
                              </p:par>
                              <p:par>
                                <p:cTn fill="hold" nodeType="withEffect" presetClass="entr" presetID="10" presetSubtype="0">
                                  <p:stCondLst>
                                    <p:cond delay="0"/>
                                  </p:stCondLst>
                                  <p:childTnLst>
                                    <p:set>
                                      <p:cBhvr>
                                        <p:cTn dur="1" fill="hold">
                                          <p:stCondLst>
                                            <p:cond delay="0"/>
                                          </p:stCondLst>
                                        </p:cTn>
                                        <p:tgtEl>
                                          <p:spTgt spid="774"/>
                                        </p:tgtEl>
                                        <p:attrNameLst>
                                          <p:attrName>style.visibility</p:attrName>
                                        </p:attrNameLst>
                                      </p:cBhvr>
                                      <p:to>
                                        <p:strVal val="visible"/>
                                      </p:to>
                                    </p:set>
                                    <p:animEffect filter="fade" transition="in">
                                      <p:cBhvr>
                                        <p:cTn dur="1000"/>
                                        <p:tgtEl>
                                          <p:spTgt spid="774"/>
                                        </p:tgtEl>
                                      </p:cBhvr>
                                    </p:animEffect>
                                  </p:childTnLst>
                                </p:cTn>
                              </p:par>
                              <p:par>
                                <p:cTn fill="hold" nodeType="withEffect" presetClass="entr" presetID="10" presetSubtype="0">
                                  <p:stCondLst>
                                    <p:cond delay="0"/>
                                  </p:stCondLst>
                                  <p:childTnLst>
                                    <p:set>
                                      <p:cBhvr>
                                        <p:cTn dur="1" fill="hold">
                                          <p:stCondLst>
                                            <p:cond delay="0"/>
                                          </p:stCondLst>
                                        </p:cTn>
                                        <p:tgtEl>
                                          <p:spTgt spid="775"/>
                                        </p:tgtEl>
                                        <p:attrNameLst>
                                          <p:attrName>style.visibility</p:attrName>
                                        </p:attrNameLst>
                                      </p:cBhvr>
                                      <p:to>
                                        <p:strVal val="visible"/>
                                      </p:to>
                                    </p:set>
                                    <p:animEffect filter="fade" transition="in">
                                      <p:cBhvr>
                                        <p:cTn dur="1000"/>
                                        <p:tgtEl>
                                          <p:spTgt spid="775"/>
                                        </p:tgtEl>
                                      </p:cBhvr>
                                    </p:animEffect>
                                  </p:childTnLst>
                                </p:cTn>
                              </p:par>
                              <p:par>
                                <p:cTn fill="hold" nodeType="withEffect" presetClass="entr" presetID="10" presetSubtype="0">
                                  <p:stCondLst>
                                    <p:cond delay="0"/>
                                  </p:stCondLst>
                                  <p:childTnLst>
                                    <p:set>
                                      <p:cBhvr>
                                        <p:cTn dur="1" fill="hold">
                                          <p:stCondLst>
                                            <p:cond delay="0"/>
                                          </p:stCondLst>
                                        </p:cTn>
                                        <p:tgtEl>
                                          <p:spTgt spid="776"/>
                                        </p:tgtEl>
                                        <p:attrNameLst>
                                          <p:attrName>style.visibility</p:attrName>
                                        </p:attrNameLst>
                                      </p:cBhvr>
                                      <p:to>
                                        <p:strVal val="visible"/>
                                      </p:to>
                                    </p:set>
                                    <p:animEffect filter="fade" transition="in">
                                      <p:cBhvr>
                                        <p:cTn dur="1000"/>
                                        <p:tgtEl>
                                          <p:spTgt spid="776"/>
                                        </p:tgtEl>
                                      </p:cBhvr>
                                    </p:animEffect>
                                  </p:childTnLst>
                                </p:cTn>
                              </p:par>
                              <p:par>
                                <p:cTn fill="hold" nodeType="with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1000"/>
                                        <p:tgtEl>
                                          <p:spTgt spid="768"/>
                                        </p:tgtEl>
                                      </p:cBhvr>
                                    </p:animEffect>
                                  </p:childTnLst>
                                </p:cTn>
                              </p:par>
                              <p:par>
                                <p:cTn fill="hold" nodeType="withEffect" presetClass="entr" presetID="10" presetSubtype="0">
                                  <p:stCondLst>
                                    <p:cond delay="0"/>
                                  </p:stCondLst>
                                  <p:childTnLst>
                                    <p:set>
                                      <p:cBhvr>
                                        <p:cTn dur="1" fill="hold">
                                          <p:stCondLst>
                                            <p:cond delay="0"/>
                                          </p:stCondLst>
                                        </p:cTn>
                                        <p:tgtEl>
                                          <p:spTgt spid="777"/>
                                        </p:tgtEl>
                                        <p:attrNameLst>
                                          <p:attrName>style.visibility</p:attrName>
                                        </p:attrNameLst>
                                      </p:cBhvr>
                                      <p:to>
                                        <p:strVal val="visible"/>
                                      </p:to>
                                    </p:set>
                                    <p:animEffect filter="fade" transition="in">
                                      <p:cBhvr>
                                        <p:cTn dur="1000"/>
                                        <p:tgtEl>
                                          <p:spTgt spid="777"/>
                                        </p:tgtEl>
                                      </p:cBhvr>
                                    </p:animEffect>
                                  </p:childTnLst>
                                </p:cTn>
                              </p:par>
                              <p:par>
                                <p:cTn fill="hold" nodeType="withEffect" presetClass="entr" presetID="10" presetSubtype="0">
                                  <p:stCondLst>
                                    <p:cond delay="0"/>
                                  </p:stCondLst>
                                  <p:childTnLst>
                                    <p:set>
                                      <p:cBhvr>
                                        <p:cTn dur="1" fill="hold">
                                          <p:stCondLst>
                                            <p:cond delay="0"/>
                                          </p:stCondLst>
                                        </p:cTn>
                                        <p:tgtEl>
                                          <p:spTgt spid="772"/>
                                        </p:tgtEl>
                                        <p:attrNameLst>
                                          <p:attrName>style.visibility</p:attrName>
                                        </p:attrNameLst>
                                      </p:cBhvr>
                                      <p:to>
                                        <p:strVal val="visible"/>
                                      </p:to>
                                    </p:set>
                                    <p:animEffect filter="fade" transition="in">
                                      <p:cBhvr>
                                        <p:cTn dur="1000"/>
                                        <p:tgtEl>
                                          <p:spTgt spid="7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5"/>
                                        </p:tgtEl>
                                        <p:attrNameLst>
                                          <p:attrName>style.visibility</p:attrName>
                                        </p:attrNameLst>
                                      </p:cBhvr>
                                      <p:to>
                                        <p:strVal val="visible"/>
                                      </p:to>
                                    </p:set>
                                    <p:animEffect filter="fade" transition="in">
                                      <p:cBhvr>
                                        <p:cTn dur="500"/>
                                        <p:tgtEl>
                                          <p:spTgt spid="835"/>
                                        </p:tgtEl>
                                      </p:cBhvr>
                                    </p:animEffect>
                                  </p:childTnLst>
                                </p:cTn>
                              </p:par>
                              <p:par>
                                <p:cTn fill="hold" nodeType="withEffect" presetClass="entr" presetID="10" presetSubtype="0">
                                  <p:stCondLst>
                                    <p:cond delay="0"/>
                                  </p:stCondLst>
                                  <p:childTnLst>
                                    <p:set>
                                      <p:cBhvr>
                                        <p:cTn dur="1" fill="hold">
                                          <p:stCondLst>
                                            <p:cond delay="0"/>
                                          </p:stCondLst>
                                        </p:cTn>
                                        <p:tgtEl>
                                          <p:spTgt spid="792"/>
                                        </p:tgtEl>
                                        <p:attrNameLst>
                                          <p:attrName>style.visibility</p:attrName>
                                        </p:attrNameLst>
                                      </p:cBhvr>
                                      <p:to>
                                        <p:strVal val="visible"/>
                                      </p:to>
                                    </p:set>
                                    <p:animEffect filter="fade" transition="in">
                                      <p:cBhvr>
                                        <p:cTn dur="500"/>
                                        <p:tgtEl>
                                          <p:spTgt spid="792"/>
                                        </p:tgtEl>
                                      </p:cBhvr>
                                    </p:animEffect>
                                  </p:childTnLst>
                                </p:cTn>
                              </p:par>
                              <p:par>
                                <p:cTn fill="hold" nodeType="withEffect" presetClass="entr" presetID="10" presetSubtype="0">
                                  <p:stCondLst>
                                    <p:cond delay="0"/>
                                  </p:stCondLst>
                                  <p:childTnLst>
                                    <p:set>
                                      <p:cBhvr>
                                        <p:cTn dur="1" fill="hold">
                                          <p:stCondLst>
                                            <p:cond delay="0"/>
                                          </p:stCondLst>
                                        </p:cTn>
                                        <p:tgtEl>
                                          <p:spTgt spid="781"/>
                                        </p:tgtEl>
                                        <p:attrNameLst>
                                          <p:attrName>style.visibility</p:attrName>
                                        </p:attrNameLst>
                                      </p:cBhvr>
                                      <p:to>
                                        <p:strVal val="visible"/>
                                      </p:to>
                                    </p:set>
                                    <p:animEffect filter="fade" transition="in">
                                      <p:cBhvr>
                                        <p:cTn dur="1000"/>
                                        <p:tgtEl>
                                          <p:spTgt spid="781"/>
                                        </p:tgtEl>
                                      </p:cBhvr>
                                    </p:animEffect>
                                  </p:childTnLst>
                                </p:cTn>
                              </p:par>
                              <p:par>
                                <p:cTn fill="hold" nodeType="withEffect" presetClass="entr" presetID="10" presetSubtype="0">
                                  <p:stCondLst>
                                    <p:cond delay="0"/>
                                  </p:stCondLst>
                                  <p:childTnLst>
                                    <p:set>
                                      <p:cBhvr>
                                        <p:cTn dur="1" fill="hold">
                                          <p:stCondLst>
                                            <p:cond delay="0"/>
                                          </p:stCondLst>
                                        </p:cTn>
                                        <p:tgtEl>
                                          <p:spTgt spid="784"/>
                                        </p:tgtEl>
                                        <p:attrNameLst>
                                          <p:attrName>style.visibility</p:attrName>
                                        </p:attrNameLst>
                                      </p:cBhvr>
                                      <p:to>
                                        <p:strVal val="visible"/>
                                      </p:to>
                                    </p:set>
                                    <p:animEffect filter="fade" transition="in">
                                      <p:cBhvr>
                                        <p:cTn dur="1000"/>
                                        <p:tgtEl>
                                          <p:spTgt spid="784"/>
                                        </p:tgtEl>
                                      </p:cBhvr>
                                    </p:animEffect>
                                  </p:childTnLst>
                                </p:cTn>
                              </p:par>
                              <p:par>
                                <p:cTn fill="hold" nodeType="withEffect" presetClass="entr" presetID="10" presetSubtype="0">
                                  <p:stCondLst>
                                    <p:cond delay="0"/>
                                  </p:stCondLst>
                                  <p:childTnLst>
                                    <p:set>
                                      <p:cBhvr>
                                        <p:cTn dur="1" fill="hold">
                                          <p:stCondLst>
                                            <p:cond delay="0"/>
                                          </p:stCondLst>
                                        </p:cTn>
                                        <p:tgtEl>
                                          <p:spTgt spid="836"/>
                                        </p:tgtEl>
                                        <p:attrNameLst>
                                          <p:attrName>style.visibility</p:attrName>
                                        </p:attrNameLst>
                                      </p:cBhvr>
                                      <p:to>
                                        <p:strVal val="visible"/>
                                      </p:to>
                                    </p:set>
                                    <p:animEffect filter="fade" transition="in">
                                      <p:cBhvr>
                                        <p:cTn dur="1000"/>
                                        <p:tgtEl>
                                          <p:spTgt spid="8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8"/>
                                        </p:tgtEl>
                                        <p:attrNameLst>
                                          <p:attrName>style.visibility</p:attrName>
                                        </p:attrNameLst>
                                      </p:cBhvr>
                                      <p:to>
                                        <p:strVal val="visible"/>
                                      </p:to>
                                    </p:set>
                                    <p:animEffect filter="fade" transition="in">
                                      <p:cBhvr>
                                        <p:cTn dur="500"/>
                                        <p:tgtEl>
                                          <p:spTgt spid="818"/>
                                        </p:tgtEl>
                                      </p:cBhvr>
                                    </p:animEffect>
                                  </p:childTnLst>
                                </p:cTn>
                              </p:par>
                              <p:par>
                                <p:cTn fill="hold" nodeType="withEffect" presetClass="entr" presetID="10" presetSubtype="0">
                                  <p:stCondLst>
                                    <p:cond delay="0"/>
                                  </p:stCondLst>
                                  <p:childTnLst>
                                    <p:set>
                                      <p:cBhvr>
                                        <p:cTn dur="1" fill="hold">
                                          <p:stCondLst>
                                            <p:cond delay="0"/>
                                          </p:stCondLst>
                                        </p:cTn>
                                        <p:tgtEl>
                                          <p:spTgt spid="780"/>
                                        </p:tgtEl>
                                        <p:attrNameLst>
                                          <p:attrName>style.visibility</p:attrName>
                                        </p:attrNameLst>
                                      </p:cBhvr>
                                      <p:to>
                                        <p:strVal val="visible"/>
                                      </p:to>
                                    </p:set>
                                    <p:animEffect filter="fade" transition="in">
                                      <p:cBhvr>
                                        <p:cTn dur="500"/>
                                        <p:tgtEl>
                                          <p:spTgt spid="780"/>
                                        </p:tgtEl>
                                      </p:cBhvr>
                                    </p:animEffect>
                                  </p:childTnLst>
                                </p:cTn>
                              </p:par>
                              <p:par>
                                <p:cTn fill="hold" nodeType="withEffect" presetClass="entr" presetID="10" presetSubtype="0">
                                  <p:stCondLst>
                                    <p:cond delay="0"/>
                                  </p:stCondLst>
                                  <p:childTnLst>
                                    <p:set>
                                      <p:cBhvr>
                                        <p:cTn dur="1" fill="hold">
                                          <p:stCondLst>
                                            <p:cond delay="0"/>
                                          </p:stCondLst>
                                        </p:cTn>
                                        <p:tgtEl>
                                          <p:spTgt spid="783"/>
                                        </p:tgtEl>
                                        <p:attrNameLst>
                                          <p:attrName>style.visibility</p:attrName>
                                        </p:attrNameLst>
                                      </p:cBhvr>
                                      <p:to>
                                        <p:strVal val="visible"/>
                                      </p:to>
                                    </p:set>
                                    <p:animEffect filter="fade" transition="in">
                                      <p:cBhvr>
                                        <p:cTn dur="500"/>
                                        <p:tgtEl>
                                          <p:spTgt spid="783"/>
                                        </p:tgtEl>
                                      </p:cBhvr>
                                    </p:animEffect>
                                  </p:childTnLst>
                                </p:cTn>
                              </p:par>
                              <p:par>
                                <p:cTn fill="hold" nodeType="withEffect" presetClass="entr" presetID="10" presetSubtype="0">
                                  <p:stCondLst>
                                    <p:cond delay="0"/>
                                  </p:stCondLst>
                                  <p:childTnLst>
                                    <p:set>
                                      <p:cBhvr>
                                        <p:cTn dur="1" fill="hold">
                                          <p:stCondLst>
                                            <p:cond delay="0"/>
                                          </p:stCondLst>
                                        </p:cTn>
                                        <p:tgtEl>
                                          <p:spTgt spid="838"/>
                                        </p:tgtEl>
                                        <p:attrNameLst>
                                          <p:attrName>style.visibility</p:attrName>
                                        </p:attrNameLst>
                                      </p:cBhvr>
                                      <p:to>
                                        <p:strVal val="visible"/>
                                      </p:to>
                                    </p:set>
                                    <p:animEffect filter="fade" transition="in">
                                      <p:cBhvr>
                                        <p:cTn dur="1000"/>
                                        <p:tgtEl>
                                          <p:spTgt spid="838"/>
                                        </p:tgtEl>
                                      </p:cBhvr>
                                    </p:animEffect>
                                  </p:childTnLst>
                                </p:cTn>
                              </p:par>
                              <p:par>
                                <p:cTn fill="hold" nodeType="withEffect" presetClass="entr" presetID="10" presetSubtype="0">
                                  <p:stCondLst>
                                    <p:cond delay="0"/>
                                  </p:stCondLst>
                                  <p:childTnLst>
                                    <p:set>
                                      <p:cBhvr>
                                        <p:cTn dur="1" fill="hold">
                                          <p:stCondLst>
                                            <p:cond delay="0"/>
                                          </p:stCondLst>
                                        </p:cTn>
                                        <p:tgtEl>
                                          <p:spTgt spid="839"/>
                                        </p:tgtEl>
                                        <p:attrNameLst>
                                          <p:attrName>style.visibility</p:attrName>
                                        </p:attrNameLst>
                                      </p:cBhvr>
                                      <p:to>
                                        <p:strVal val="visible"/>
                                      </p:to>
                                    </p:set>
                                    <p:animEffect filter="fade" transition="in">
                                      <p:cBhvr>
                                        <p:cTn dur="1000"/>
                                        <p:tgtEl>
                                          <p:spTgt spid="8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2"/>
                                        </p:tgtEl>
                                        <p:attrNameLst>
                                          <p:attrName>style.visibility</p:attrName>
                                        </p:attrNameLst>
                                      </p:cBhvr>
                                      <p:to>
                                        <p:strVal val="visible"/>
                                      </p:to>
                                    </p:set>
                                    <p:animEffect filter="fade" transition="in">
                                      <p:cBhvr>
                                        <p:cTn dur="1000"/>
                                        <p:tgtEl>
                                          <p:spTgt spid="842"/>
                                        </p:tgtEl>
                                      </p:cBhvr>
                                    </p:animEffect>
                                  </p:childTnLst>
                                </p:cTn>
                              </p:par>
                              <p:par>
                                <p:cTn fill="hold" nodeType="with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500"/>
                                        <p:tgtEl>
                                          <p:spTgt spid="791"/>
                                        </p:tgtEl>
                                      </p:cBhvr>
                                    </p:animEffect>
                                  </p:childTnLst>
                                </p:cTn>
                              </p:par>
                              <p:par>
                                <p:cTn fill="hold" nodeType="withEffect" presetClass="entr" presetID="10" presetSubtype="0">
                                  <p:stCondLst>
                                    <p:cond delay="0"/>
                                  </p:stCondLst>
                                  <p:childTnLst>
                                    <p:set>
                                      <p:cBhvr>
                                        <p:cTn dur="1" fill="hold">
                                          <p:stCondLst>
                                            <p:cond delay="0"/>
                                          </p:stCondLst>
                                        </p:cTn>
                                        <p:tgtEl>
                                          <p:spTgt spid="782"/>
                                        </p:tgtEl>
                                        <p:attrNameLst>
                                          <p:attrName>style.visibility</p:attrName>
                                        </p:attrNameLst>
                                      </p:cBhvr>
                                      <p:to>
                                        <p:strVal val="visible"/>
                                      </p:to>
                                    </p:set>
                                    <p:animEffect filter="fade" transition="in">
                                      <p:cBhvr>
                                        <p:cTn dur="1000"/>
                                        <p:tgtEl>
                                          <p:spTgt spid="782"/>
                                        </p:tgtEl>
                                      </p:cBhvr>
                                    </p:animEffect>
                                  </p:childTnLst>
                                </p:cTn>
                              </p:par>
                              <p:par>
                                <p:cTn fill="hold" nodeType="withEffect" presetClass="entr" presetID="10" presetSubtype="0">
                                  <p:stCondLst>
                                    <p:cond delay="0"/>
                                  </p:stCondLst>
                                  <p:childTnLst>
                                    <p:set>
                                      <p:cBhvr>
                                        <p:cTn dur="1" fill="hold">
                                          <p:stCondLst>
                                            <p:cond delay="0"/>
                                          </p:stCondLst>
                                        </p:cTn>
                                        <p:tgtEl>
                                          <p:spTgt spid="840"/>
                                        </p:tgtEl>
                                        <p:attrNameLst>
                                          <p:attrName>style.visibility</p:attrName>
                                        </p:attrNameLst>
                                      </p:cBhvr>
                                      <p:to>
                                        <p:strVal val="visible"/>
                                      </p:to>
                                    </p:set>
                                    <p:animEffect filter="fade" transition="in">
                                      <p:cBhvr>
                                        <p:cTn dur="1000"/>
                                        <p:tgtEl>
                                          <p:spTgt spid="840"/>
                                        </p:tgtEl>
                                      </p:cBhvr>
                                    </p:animEffect>
                                  </p:childTnLst>
                                </p:cTn>
                              </p:par>
                              <p:par>
                                <p:cTn fill="hold" nodeType="withEffect" presetClass="entr" presetID="10" presetSubtype="0">
                                  <p:stCondLst>
                                    <p:cond delay="0"/>
                                  </p:stCondLst>
                                  <p:childTnLst>
                                    <p:set>
                                      <p:cBhvr>
                                        <p:cTn dur="1" fill="hold">
                                          <p:stCondLst>
                                            <p:cond delay="0"/>
                                          </p:stCondLst>
                                        </p:cTn>
                                        <p:tgtEl>
                                          <p:spTgt spid="841"/>
                                        </p:tgtEl>
                                        <p:attrNameLst>
                                          <p:attrName>style.visibility</p:attrName>
                                        </p:attrNameLst>
                                      </p:cBhvr>
                                      <p:to>
                                        <p:strVal val="visible"/>
                                      </p:to>
                                    </p:set>
                                    <p:animEffect filter="fade" transition="in">
                                      <p:cBhvr>
                                        <p:cTn dur="1000"/>
                                        <p:tgtEl>
                                          <p:spTgt spid="841"/>
                                        </p:tgtEl>
                                      </p:cBhvr>
                                    </p:animEffect>
                                  </p:childTnLst>
                                </p:cTn>
                              </p:par>
                              <p:par>
                                <p:cTn fill="hold" nodeType="withEffect" presetClass="entr" presetID="10" presetSubtype="0">
                                  <p:stCondLst>
                                    <p:cond delay="0"/>
                                  </p:stCondLst>
                                  <p:childTnLst>
                                    <p:set>
                                      <p:cBhvr>
                                        <p:cTn dur="1" fill="hold">
                                          <p:stCondLst>
                                            <p:cond delay="0"/>
                                          </p:stCondLst>
                                        </p:cTn>
                                        <p:tgtEl>
                                          <p:spTgt spid="817"/>
                                        </p:tgtEl>
                                        <p:attrNameLst>
                                          <p:attrName>style.visibility</p:attrName>
                                        </p:attrNameLst>
                                      </p:cBhvr>
                                      <p:to>
                                        <p:strVal val="visible"/>
                                      </p:to>
                                    </p:set>
                                    <p:animEffect filter="fade" transition="in">
                                      <p:cBhvr>
                                        <p:cTn dur="1000"/>
                                        <p:tgtEl>
                                          <p:spTgt spid="8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g239a5e1b6ca_1_96"/>
          <p:cNvSpPr txBox="1"/>
          <p:nvPr>
            <p:ph type="title"/>
          </p:nvPr>
        </p:nvSpPr>
        <p:spPr>
          <a:xfrm>
            <a:off x="1376700" y="2255988"/>
            <a:ext cx="6390600" cy="631500"/>
          </a:xfrm>
          <a:prstGeom prst="rect">
            <a:avLst/>
          </a:prstGeom>
          <a:noFill/>
          <a:ln>
            <a:noFill/>
          </a:ln>
          <a:effectLst>
            <a:outerShdw rotWithShape="0" algn="bl" dist="19050">
              <a:schemeClr val="lt2"/>
            </a:outerShdw>
          </a:effectLst>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08333"/>
              <a:buNone/>
            </a:pPr>
            <a:r>
              <a:rPr lang="en"/>
              <a:t>Where Are We Today?</a:t>
            </a:r>
            <a:endParaRPr/>
          </a:p>
        </p:txBody>
      </p:sp>
      <p:sp>
        <p:nvSpPr>
          <p:cNvPr id="848" name="Google Shape;848;g239a5e1b6ca_1_96"/>
          <p:cNvSpPr txBox="1"/>
          <p:nvPr>
            <p:ph idx="12" type="sldNum"/>
          </p:nvPr>
        </p:nvSpPr>
        <p:spPr>
          <a:xfrm>
            <a:off x="8719194" y="4849563"/>
            <a:ext cx="411600" cy="2952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spcBef>
                <a:spcPts val="0"/>
              </a:spcBef>
              <a:spcAft>
                <a:spcPts val="0"/>
              </a:spcAft>
              <a:buClr>
                <a:srgbClr val="000000"/>
              </a:buClr>
              <a:buSzPct val="100000"/>
              <a:buFont typeface="Arial"/>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g25a4f0f9f92_1_66"/>
          <p:cNvSpPr txBox="1"/>
          <p:nvPr>
            <p:ph type="title"/>
          </p:nvPr>
        </p:nvSpPr>
        <p:spPr>
          <a:xfrm>
            <a:off x="233775" y="333775"/>
            <a:ext cx="8622000" cy="4296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82142"/>
              <a:buNone/>
            </a:pPr>
            <a:r>
              <a:rPr lang="en"/>
              <a:t>The Problem Today: The American Public School System</a:t>
            </a:r>
            <a:endParaRPr/>
          </a:p>
        </p:txBody>
      </p:sp>
      <p:sp>
        <p:nvSpPr>
          <p:cNvPr id="854" name="Google Shape;854;g25a4f0f9f92_1_66"/>
          <p:cNvSpPr txBox="1"/>
          <p:nvPr>
            <p:ph idx="12" type="sldNum"/>
          </p:nvPr>
        </p:nvSpPr>
        <p:spPr>
          <a:xfrm>
            <a:off x="8732706" y="4829538"/>
            <a:ext cx="411600" cy="2952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spcBef>
                <a:spcPts val="0"/>
              </a:spcBef>
              <a:spcAft>
                <a:spcPts val="0"/>
              </a:spcAft>
              <a:buClr>
                <a:srgbClr val="000000"/>
              </a:buClr>
              <a:buSzPct val="100000"/>
              <a:buFont typeface="Arial"/>
              <a:buNone/>
            </a:pPr>
            <a:fld id="{00000000-1234-1234-1234-123412341234}" type="slidenum">
              <a:rPr lang="en"/>
              <a:t>‹#›</a:t>
            </a:fld>
            <a:endParaRPr/>
          </a:p>
        </p:txBody>
      </p:sp>
      <p:pic>
        <p:nvPicPr>
          <p:cNvPr id="855" name="Google Shape;855;g25a4f0f9f92_1_66"/>
          <p:cNvPicPr preferRelativeResize="0"/>
          <p:nvPr/>
        </p:nvPicPr>
        <p:blipFill rotWithShape="1">
          <a:blip r:embed="rId3">
            <a:alphaModFix/>
          </a:blip>
          <a:srcRect b="0" l="0" r="0" t="0"/>
          <a:stretch/>
        </p:blipFill>
        <p:spPr>
          <a:xfrm>
            <a:off x="694980" y="2284124"/>
            <a:ext cx="794775" cy="840906"/>
          </a:xfrm>
          <a:prstGeom prst="rect">
            <a:avLst/>
          </a:prstGeom>
          <a:noFill/>
          <a:ln>
            <a:noFill/>
          </a:ln>
        </p:spPr>
      </p:pic>
      <p:sp>
        <p:nvSpPr>
          <p:cNvPr id="856" name="Google Shape;856;g25a4f0f9f92_1_66"/>
          <p:cNvSpPr txBox="1"/>
          <p:nvPr/>
        </p:nvSpPr>
        <p:spPr>
          <a:xfrm>
            <a:off x="942962" y="1884650"/>
            <a:ext cx="555900" cy="453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500">
                <a:solidFill>
                  <a:srgbClr val="FED000"/>
                </a:solidFill>
                <a:latin typeface="Roboto"/>
                <a:ea typeface="Roboto"/>
                <a:cs typeface="Roboto"/>
                <a:sym typeface="Roboto"/>
              </a:rPr>
              <a:t>DC</a:t>
            </a:r>
            <a:endParaRPr b="1" sz="2500">
              <a:solidFill>
                <a:srgbClr val="FED000"/>
              </a:solidFill>
              <a:latin typeface="Roboto"/>
              <a:ea typeface="Roboto"/>
              <a:cs typeface="Roboto"/>
              <a:sym typeface="Roboto"/>
            </a:endParaRPr>
          </a:p>
        </p:txBody>
      </p:sp>
      <p:grpSp>
        <p:nvGrpSpPr>
          <p:cNvPr id="857" name="Google Shape;857;g25a4f0f9f92_1_66"/>
          <p:cNvGrpSpPr/>
          <p:nvPr/>
        </p:nvGrpSpPr>
        <p:grpSpPr>
          <a:xfrm>
            <a:off x="2169111" y="2163634"/>
            <a:ext cx="1420932" cy="765117"/>
            <a:chOff x="5048425" y="1106563"/>
            <a:chExt cx="1420932" cy="765117"/>
          </a:xfrm>
        </p:grpSpPr>
        <p:pic>
          <p:nvPicPr>
            <p:cNvPr id="858" name="Google Shape;858;g25a4f0f9f92_1_66"/>
            <p:cNvPicPr preferRelativeResize="0"/>
            <p:nvPr/>
          </p:nvPicPr>
          <p:blipFill rotWithShape="1">
            <a:blip r:embed="rId4">
              <a:alphaModFix/>
            </a:blip>
            <a:srcRect b="0" l="0" r="0" t="0"/>
            <a:stretch/>
          </p:blipFill>
          <p:spPr>
            <a:xfrm>
              <a:off x="5048425" y="1106563"/>
              <a:ext cx="1420932" cy="765117"/>
            </a:xfrm>
            <a:prstGeom prst="rect">
              <a:avLst/>
            </a:prstGeom>
            <a:noFill/>
            <a:ln>
              <a:noFill/>
            </a:ln>
          </p:spPr>
        </p:pic>
        <p:sp>
          <p:nvSpPr>
            <p:cNvPr id="859" name="Google Shape;859;g25a4f0f9f92_1_66"/>
            <p:cNvSpPr txBox="1"/>
            <p:nvPr/>
          </p:nvSpPr>
          <p:spPr>
            <a:xfrm>
              <a:off x="5301026" y="1210050"/>
              <a:ext cx="897000" cy="453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500">
                  <a:solidFill>
                    <a:srgbClr val="FED000"/>
                  </a:solidFill>
                  <a:latin typeface="Roboto"/>
                  <a:ea typeface="Roboto"/>
                  <a:cs typeface="Roboto"/>
                  <a:sym typeface="Roboto"/>
                </a:rPr>
                <a:t>State</a:t>
              </a:r>
              <a:endParaRPr sz="1100"/>
            </a:p>
          </p:txBody>
        </p:sp>
      </p:grpSp>
      <p:pic>
        <p:nvPicPr>
          <p:cNvPr id="860" name="Google Shape;860;g25a4f0f9f92_1_66"/>
          <p:cNvPicPr preferRelativeResize="0"/>
          <p:nvPr/>
        </p:nvPicPr>
        <p:blipFill rotWithShape="1">
          <a:blip r:embed="rId5">
            <a:alphaModFix/>
          </a:blip>
          <a:srcRect b="0" l="0" r="0" t="0"/>
          <a:stretch/>
        </p:blipFill>
        <p:spPr>
          <a:xfrm>
            <a:off x="4224105" y="2077348"/>
            <a:ext cx="1466482" cy="976249"/>
          </a:xfrm>
          <a:prstGeom prst="rect">
            <a:avLst/>
          </a:prstGeom>
          <a:noFill/>
          <a:ln>
            <a:noFill/>
          </a:ln>
        </p:spPr>
      </p:pic>
      <p:sp>
        <p:nvSpPr>
          <p:cNvPr id="861" name="Google Shape;861;g25a4f0f9f92_1_66"/>
          <p:cNvSpPr txBox="1"/>
          <p:nvPr/>
        </p:nvSpPr>
        <p:spPr>
          <a:xfrm>
            <a:off x="5633045" y="2007458"/>
            <a:ext cx="917700" cy="453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500">
                <a:solidFill>
                  <a:srgbClr val="FED000"/>
                </a:solidFill>
                <a:latin typeface="Roboto"/>
                <a:ea typeface="Roboto"/>
                <a:cs typeface="Roboto"/>
                <a:sym typeface="Roboto"/>
              </a:rPr>
              <a:t>Local</a:t>
            </a:r>
            <a:endParaRPr b="1" sz="2500">
              <a:solidFill>
                <a:srgbClr val="FED000"/>
              </a:solidFill>
              <a:latin typeface="Roboto"/>
              <a:ea typeface="Roboto"/>
              <a:cs typeface="Roboto"/>
              <a:sym typeface="Roboto"/>
            </a:endParaRPr>
          </a:p>
        </p:txBody>
      </p:sp>
      <p:cxnSp>
        <p:nvCxnSpPr>
          <p:cNvPr id="862" name="Google Shape;862;g25a4f0f9f92_1_66"/>
          <p:cNvCxnSpPr>
            <a:stCxn id="860" idx="2"/>
          </p:cNvCxnSpPr>
          <p:nvPr/>
        </p:nvCxnSpPr>
        <p:spPr>
          <a:xfrm flipH="1">
            <a:off x="3493946" y="3053597"/>
            <a:ext cx="1463400" cy="450600"/>
          </a:xfrm>
          <a:prstGeom prst="straightConnector1">
            <a:avLst/>
          </a:prstGeom>
          <a:noFill/>
          <a:ln cap="flat" cmpd="sng" w="38100">
            <a:solidFill>
              <a:srgbClr val="FECE00"/>
            </a:solidFill>
            <a:prstDash val="solid"/>
            <a:round/>
            <a:headEnd len="sm" w="sm" type="none"/>
            <a:tailEnd len="med" w="med" type="triangle"/>
          </a:ln>
        </p:spPr>
      </p:cxnSp>
      <p:cxnSp>
        <p:nvCxnSpPr>
          <p:cNvPr id="863" name="Google Shape;863;g25a4f0f9f92_1_66"/>
          <p:cNvCxnSpPr/>
          <p:nvPr/>
        </p:nvCxnSpPr>
        <p:spPr>
          <a:xfrm flipH="1">
            <a:off x="1512927" y="1668989"/>
            <a:ext cx="2495700" cy="587700"/>
          </a:xfrm>
          <a:prstGeom prst="straightConnector1">
            <a:avLst/>
          </a:prstGeom>
          <a:noFill/>
          <a:ln cap="flat" cmpd="sng" w="38100">
            <a:solidFill>
              <a:srgbClr val="00B050"/>
            </a:solidFill>
            <a:prstDash val="solid"/>
            <a:round/>
            <a:headEnd len="sm" w="sm" type="none"/>
            <a:tailEnd len="med" w="med" type="triangle"/>
          </a:ln>
        </p:spPr>
      </p:cxnSp>
      <p:cxnSp>
        <p:nvCxnSpPr>
          <p:cNvPr id="864" name="Google Shape;864;g25a4f0f9f92_1_66"/>
          <p:cNvCxnSpPr>
            <a:stCxn id="865" idx="2"/>
          </p:cNvCxnSpPr>
          <p:nvPr/>
        </p:nvCxnSpPr>
        <p:spPr>
          <a:xfrm flipH="1">
            <a:off x="3483470" y="1610804"/>
            <a:ext cx="1144500" cy="656400"/>
          </a:xfrm>
          <a:prstGeom prst="straightConnector1">
            <a:avLst/>
          </a:prstGeom>
          <a:noFill/>
          <a:ln cap="flat" cmpd="sng" w="38100">
            <a:solidFill>
              <a:srgbClr val="00B050"/>
            </a:solidFill>
            <a:prstDash val="solid"/>
            <a:round/>
            <a:headEnd len="sm" w="sm" type="none"/>
            <a:tailEnd len="med" w="med" type="triangle"/>
          </a:ln>
        </p:spPr>
      </p:cxnSp>
      <p:sp>
        <p:nvSpPr>
          <p:cNvPr id="866" name="Google Shape;866;g25a4f0f9f92_1_66"/>
          <p:cNvSpPr txBox="1"/>
          <p:nvPr/>
        </p:nvSpPr>
        <p:spPr>
          <a:xfrm>
            <a:off x="1658258" y="1583256"/>
            <a:ext cx="935700" cy="453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500">
                <a:solidFill>
                  <a:srgbClr val="00B050"/>
                </a:solidFill>
                <a:latin typeface="Roboto"/>
                <a:ea typeface="Roboto"/>
                <a:cs typeface="Roboto"/>
                <a:sym typeface="Roboto"/>
              </a:rPr>
              <a:t>Tax $</a:t>
            </a:r>
            <a:endParaRPr b="1" sz="2500">
              <a:solidFill>
                <a:srgbClr val="00B050"/>
              </a:solidFill>
              <a:latin typeface="Roboto"/>
              <a:ea typeface="Roboto"/>
              <a:cs typeface="Roboto"/>
              <a:sym typeface="Roboto"/>
            </a:endParaRPr>
          </a:p>
        </p:txBody>
      </p:sp>
      <p:cxnSp>
        <p:nvCxnSpPr>
          <p:cNvPr id="867" name="Google Shape;867;g25a4f0f9f92_1_66"/>
          <p:cNvCxnSpPr/>
          <p:nvPr/>
        </p:nvCxnSpPr>
        <p:spPr>
          <a:xfrm>
            <a:off x="3449383" y="2499893"/>
            <a:ext cx="738300" cy="0"/>
          </a:xfrm>
          <a:prstGeom prst="straightConnector1">
            <a:avLst/>
          </a:prstGeom>
          <a:noFill/>
          <a:ln cap="flat" cmpd="sng" w="38100">
            <a:solidFill>
              <a:srgbClr val="FECE00"/>
            </a:solidFill>
            <a:prstDash val="solid"/>
            <a:round/>
            <a:headEnd len="sm" w="sm" type="none"/>
            <a:tailEnd len="med" w="med" type="triangle"/>
          </a:ln>
        </p:spPr>
      </p:cxnSp>
      <p:cxnSp>
        <p:nvCxnSpPr>
          <p:cNvPr id="868" name="Google Shape;868;g25a4f0f9f92_1_66"/>
          <p:cNvCxnSpPr>
            <a:stCxn id="860" idx="2"/>
            <a:endCxn id="869" idx="0"/>
          </p:cNvCxnSpPr>
          <p:nvPr/>
        </p:nvCxnSpPr>
        <p:spPr>
          <a:xfrm>
            <a:off x="4957346" y="3053597"/>
            <a:ext cx="355800" cy="679500"/>
          </a:xfrm>
          <a:prstGeom prst="straightConnector1">
            <a:avLst/>
          </a:prstGeom>
          <a:noFill/>
          <a:ln cap="flat" cmpd="sng" w="38100">
            <a:solidFill>
              <a:srgbClr val="FECE00"/>
            </a:solidFill>
            <a:prstDash val="solid"/>
            <a:round/>
            <a:headEnd len="sm" w="sm" type="none"/>
            <a:tailEnd len="med" w="med" type="triangle"/>
          </a:ln>
        </p:spPr>
      </p:cxnSp>
      <p:pic>
        <p:nvPicPr>
          <p:cNvPr id="869" name="Google Shape;869;g25a4f0f9f92_1_66"/>
          <p:cNvPicPr preferRelativeResize="0"/>
          <p:nvPr/>
        </p:nvPicPr>
        <p:blipFill rotWithShape="1">
          <a:blip r:embed="rId6">
            <a:alphaModFix/>
          </a:blip>
          <a:srcRect b="0" l="0" r="0" t="0"/>
          <a:stretch/>
        </p:blipFill>
        <p:spPr>
          <a:xfrm>
            <a:off x="4472342" y="3733093"/>
            <a:ext cx="1681832" cy="1261374"/>
          </a:xfrm>
          <a:prstGeom prst="rect">
            <a:avLst/>
          </a:prstGeom>
          <a:noFill/>
          <a:ln>
            <a:noFill/>
          </a:ln>
        </p:spPr>
      </p:pic>
      <p:cxnSp>
        <p:nvCxnSpPr>
          <p:cNvPr id="870" name="Google Shape;870;g25a4f0f9f92_1_66"/>
          <p:cNvCxnSpPr/>
          <p:nvPr/>
        </p:nvCxnSpPr>
        <p:spPr>
          <a:xfrm>
            <a:off x="1523318" y="2499893"/>
            <a:ext cx="739500" cy="0"/>
          </a:xfrm>
          <a:prstGeom prst="straightConnector1">
            <a:avLst/>
          </a:prstGeom>
          <a:noFill/>
          <a:ln cap="flat" cmpd="sng" w="38100">
            <a:solidFill>
              <a:srgbClr val="FECE00"/>
            </a:solidFill>
            <a:prstDash val="solid"/>
            <a:round/>
            <a:headEnd len="sm" w="sm" type="none"/>
            <a:tailEnd len="med" w="med" type="triangle"/>
          </a:ln>
        </p:spPr>
      </p:cxnSp>
      <p:sp>
        <p:nvSpPr>
          <p:cNvPr id="871" name="Google Shape;871;g25a4f0f9f92_1_66"/>
          <p:cNvSpPr txBox="1"/>
          <p:nvPr/>
        </p:nvSpPr>
        <p:spPr>
          <a:xfrm>
            <a:off x="1438325" y="2602243"/>
            <a:ext cx="964500" cy="561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600">
                <a:solidFill>
                  <a:srgbClr val="FCFCFC"/>
                </a:solidFill>
                <a:latin typeface="Roboto"/>
                <a:ea typeface="Roboto"/>
                <a:cs typeface="Roboto"/>
                <a:sym typeface="Roboto"/>
              </a:rPr>
              <a:t>Standard</a:t>
            </a:r>
            <a:endParaRPr sz="1100"/>
          </a:p>
          <a:p>
            <a:pPr indent="0" lvl="0" marL="0" marR="0" rtl="0" algn="l">
              <a:spcBef>
                <a:spcPts val="0"/>
              </a:spcBef>
              <a:spcAft>
                <a:spcPts val="0"/>
              </a:spcAft>
              <a:buNone/>
            </a:pPr>
            <a:r>
              <a:rPr lang="en" sz="1600">
                <a:solidFill>
                  <a:srgbClr val="FCFCFC"/>
                </a:solidFill>
                <a:latin typeface="Roboto"/>
                <a:ea typeface="Roboto"/>
                <a:cs typeface="Roboto"/>
                <a:sym typeface="Roboto"/>
              </a:rPr>
              <a:t>Curricula</a:t>
            </a:r>
            <a:endParaRPr sz="1800">
              <a:solidFill>
                <a:srgbClr val="FCFCFC"/>
              </a:solidFill>
              <a:latin typeface="Roboto"/>
              <a:ea typeface="Roboto"/>
              <a:cs typeface="Roboto"/>
              <a:sym typeface="Roboto"/>
            </a:endParaRPr>
          </a:p>
        </p:txBody>
      </p:sp>
      <p:pic>
        <p:nvPicPr>
          <p:cNvPr id="872" name="Google Shape;872;g25a4f0f9f92_1_66"/>
          <p:cNvPicPr preferRelativeResize="0"/>
          <p:nvPr/>
        </p:nvPicPr>
        <p:blipFill rotWithShape="1">
          <a:blip r:embed="rId7">
            <a:alphaModFix/>
          </a:blip>
          <a:srcRect b="0" l="0" r="0" t="0"/>
          <a:stretch/>
        </p:blipFill>
        <p:spPr>
          <a:xfrm>
            <a:off x="7802243" y="1794943"/>
            <a:ext cx="165273" cy="329444"/>
          </a:xfrm>
          <a:prstGeom prst="rect">
            <a:avLst/>
          </a:prstGeom>
          <a:noFill/>
          <a:ln>
            <a:noFill/>
          </a:ln>
        </p:spPr>
      </p:pic>
      <p:pic>
        <p:nvPicPr>
          <p:cNvPr id="873" name="Google Shape;873;g25a4f0f9f92_1_66"/>
          <p:cNvPicPr preferRelativeResize="0"/>
          <p:nvPr/>
        </p:nvPicPr>
        <p:blipFill rotWithShape="1">
          <a:blip r:embed="rId7">
            <a:alphaModFix/>
          </a:blip>
          <a:srcRect b="0" l="0" r="0" t="0"/>
          <a:stretch/>
        </p:blipFill>
        <p:spPr>
          <a:xfrm>
            <a:off x="7636970" y="2190314"/>
            <a:ext cx="165273" cy="329444"/>
          </a:xfrm>
          <a:prstGeom prst="rect">
            <a:avLst/>
          </a:prstGeom>
          <a:noFill/>
          <a:ln>
            <a:noFill/>
          </a:ln>
        </p:spPr>
      </p:pic>
      <p:pic>
        <p:nvPicPr>
          <p:cNvPr id="874" name="Google Shape;874;g25a4f0f9f92_1_66"/>
          <p:cNvPicPr preferRelativeResize="0"/>
          <p:nvPr/>
        </p:nvPicPr>
        <p:blipFill rotWithShape="1">
          <a:blip r:embed="rId7">
            <a:alphaModFix/>
          </a:blip>
          <a:srcRect b="0" l="0" r="0" t="0"/>
          <a:stretch/>
        </p:blipFill>
        <p:spPr>
          <a:xfrm>
            <a:off x="8013572" y="1759696"/>
            <a:ext cx="165273" cy="329444"/>
          </a:xfrm>
          <a:prstGeom prst="rect">
            <a:avLst/>
          </a:prstGeom>
          <a:noFill/>
          <a:ln>
            <a:noFill/>
          </a:ln>
        </p:spPr>
      </p:pic>
      <p:pic>
        <p:nvPicPr>
          <p:cNvPr id="875" name="Google Shape;875;g25a4f0f9f92_1_66"/>
          <p:cNvPicPr preferRelativeResize="0"/>
          <p:nvPr/>
        </p:nvPicPr>
        <p:blipFill rotWithShape="1">
          <a:blip r:embed="rId7">
            <a:alphaModFix/>
          </a:blip>
          <a:srcRect b="0" l="0" r="0" t="0"/>
          <a:stretch/>
        </p:blipFill>
        <p:spPr>
          <a:xfrm>
            <a:off x="7848299" y="2155067"/>
            <a:ext cx="165273" cy="329444"/>
          </a:xfrm>
          <a:prstGeom prst="rect">
            <a:avLst/>
          </a:prstGeom>
          <a:noFill/>
          <a:ln>
            <a:noFill/>
          </a:ln>
        </p:spPr>
      </p:pic>
      <p:pic>
        <p:nvPicPr>
          <p:cNvPr id="876" name="Google Shape;876;g25a4f0f9f92_1_66"/>
          <p:cNvPicPr preferRelativeResize="0"/>
          <p:nvPr/>
        </p:nvPicPr>
        <p:blipFill rotWithShape="1">
          <a:blip r:embed="rId7">
            <a:alphaModFix/>
          </a:blip>
          <a:srcRect b="0" l="0" r="0" t="0"/>
          <a:stretch/>
        </p:blipFill>
        <p:spPr>
          <a:xfrm>
            <a:off x="8059628" y="2143740"/>
            <a:ext cx="165273" cy="329444"/>
          </a:xfrm>
          <a:prstGeom prst="rect">
            <a:avLst/>
          </a:prstGeom>
          <a:noFill/>
          <a:ln>
            <a:noFill/>
          </a:ln>
        </p:spPr>
      </p:pic>
      <p:pic>
        <p:nvPicPr>
          <p:cNvPr id="877" name="Google Shape;877;g25a4f0f9f92_1_66"/>
          <p:cNvPicPr preferRelativeResize="0"/>
          <p:nvPr/>
        </p:nvPicPr>
        <p:blipFill rotWithShape="1">
          <a:blip r:embed="rId7">
            <a:alphaModFix/>
          </a:blip>
          <a:srcRect b="0" l="0" r="0" t="0"/>
          <a:stretch/>
        </p:blipFill>
        <p:spPr>
          <a:xfrm>
            <a:off x="7590914" y="1786843"/>
            <a:ext cx="165273" cy="329444"/>
          </a:xfrm>
          <a:prstGeom prst="rect">
            <a:avLst/>
          </a:prstGeom>
          <a:noFill/>
          <a:ln>
            <a:noFill/>
          </a:ln>
        </p:spPr>
      </p:pic>
      <p:sp>
        <p:nvSpPr>
          <p:cNvPr id="865" name="Google Shape;865;g25a4f0f9f92_1_66"/>
          <p:cNvSpPr/>
          <p:nvPr/>
        </p:nvSpPr>
        <p:spPr>
          <a:xfrm>
            <a:off x="423620" y="972404"/>
            <a:ext cx="8408700" cy="638400"/>
          </a:xfrm>
          <a:prstGeom prst="roundRect">
            <a:avLst>
              <a:gd fmla="val 16667" name="adj"/>
            </a:avLst>
          </a:prstGeom>
          <a:noFill/>
          <a:ln cap="flat" cmpd="sng" w="254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rgbClr val="FCFCFC"/>
                </a:solidFill>
                <a:latin typeface="Arial"/>
                <a:ea typeface="Arial"/>
                <a:cs typeface="Arial"/>
                <a:sym typeface="Arial"/>
              </a:rPr>
              <a:t>Taxpayers</a:t>
            </a:r>
            <a:endParaRPr sz="1100"/>
          </a:p>
        </p:txBody>
      </p:sp>
      <p:cxnSp>
        <p:nvCxnSpPr>
          <p:cNvPr id="878" name="Google Shape;878;g25a4f0f9f92_1_66"/>
          <p:cNvCxnSpPr/>
          <p:nvPr/>
        </p:nvCxnSpPr>
        <p:spPr>
          <a:xfrm>
            <a:off x="5043730" y="1607378"/>
            <a:ext cx="102000" cy="440100"/>
          </a:xfrm>
          <a:prstGeom prst="straightConnector1">
            <a:avLst/>
          </a:prstGeom>
          <a:noFill/>
          <a:ln cap="flat" cmpd="sng" w="38100">
            <a:solidFill>
              <a:srgbClr val="00B050"/>
            </a:solidFill>
            <a:prstDash val="solid"/>
            <a:round/>
            <a:headEnd len="sm" w="sm" type="none"/>
            <a:tailEnd len="med" w="med" type="triangle"/>
          </a:ln>
        </p:spPr>
      </p:cxnSp>
      <p:sp>
        <p:nvSpPr>
          <p:cNvPr id="879" name="Google Shape;879;g25a4f0f9f92_1_66"/>
          <p:cNvSpPr txBox="1"/>
          <p:nvPr/>
        </p:nvSpPr>
        <p:spPr>
          <a:xfrm>
            <a:off x="3312571" y="2570317"/>
            <a:ext cx="964500" cy="561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600">
                <a:solidFill>
                  <a:srgbClr val="FCFCFC"/>
                </a:solidFill>
                <a:latin typeface="Roboto"/>
                <a:ea typeface="Roboto"/>
                <a:cs typeface="Roboto"/>
                <a:sym typeface="Roboto"/>
              </a:rPr>
              <a:t>Standard</a:t>
            </a:r>
            <a:endParaRPr sz="1100"/>
          </a:p>
          <a:p>
            <a:pPr indent="0" lvl="0" marL="0" marR="0" rtl="0" algn="l">
              <a:spcBef>
                <a:spcPts val="0"/>
              </a:spcBef>
              <a:spcAft>
                <a:spcPts val="0"/>
              </a:spcAft>
              <a:buNone/>
            </a:pPr>
            <a:r>
              <a:rPr lang="en" sz="1600">
                <a:solidFill>
                  <a:srgbClr val="FCFCFC"/>
                </a:solidFill>
                <a:latin typeface="Roboto"/>
                <a:ea typeface="Roboto"/>
                <a:cs typeface="Roboto"/>
                <a:sym typeface="Roboto"/>
              </a:rPr>
              <a:t>Curricula</a:t>
            </a:r>
            <a:endParaRPr sz="1800">
              <a:solidFill>
                <a:srgbClr val="FCFCFC"/>
              </a:solidFill>
              <a:latin typeface="Roboto"/>
              <a:ea typeface="Roboto"/>
              <a:cs typeface="Roboto"/>
              <a:sym typeface="Roboto"/>
            </a:endParaRPr>
          </a:p>
        </p:txBody>
      </p:sp>
      <p:pic>
        <p:nvPicPr>
          <p:cNvPr id="880" name="Google Shape;880;g25a4f0f9f92_1_66"/>
          <p:cNvPicPr preferRelativeResize="0"/>
          <p:nvPr/>
        </p:nvPicPr>
        <p:blipFill rotWithShape="1">
          <a:blip r:embed="rId8">
            <a:alphaModFix/>
          </a:blip>
          <a:srcRect b="0" l="0" r="0" t="0"/>
          <a:stretch/>
        </p:blipFill>
        <p:spPr>
          <a:xfrm>
            <a:off x="1576208" y="3475546"/>
            <a:ext cx="1917733" cy="1150639"/>
          </a:xfrm>
          <a:prstGeom prst="rect">
            <a:avLst/>
          </a:prstGeom>
          <a:noFill/>
          <a:ln>
            <a:noFill/>
          </a:ln>
        </p:spPr>
      </p:pic>
      <p:pic>
        <p:nvPicPr>
          <p:cNvPr id="881" name="Google Shape;881;g25a4f0f9f92_1_66"/>
          <p:cNvPicPr preferRelativeResize="0"/>
          <p:nvPr/>
        </p:nvPicPr>
        <p:blipFill rotWithShape="1">
          <a:blip r:embed="rId7">
            <a:alphaModFix/>
          </a:blip>
          <a:srcRect b="0" l="0" r="0" t="0"/>
          <a:stretch/>
        </p:blipFill>
        <p:spPr>
          <a:xfrm>
            <a:off x="7187962" y="1845501"/>
            <a:ext cx="165273" cy="329444"/>
          </a:xfrm>
          <a:prstGeom prst="rect">
            <a:avLst/>
          </a:prstGeom>
          <a:noFill/>
          <a:ln>
            <a:noFill/>
          </a:ln>
        </p:spPr>
      </p:pic>
      <p:pic>
        <p:nvPicPr>
          <p:cNvPr id="882" name="Google Shape;882;g25a4f0f9f92_1_66"/>
          <p:cNvPicPr preferRelativeResize="0"/>
          <p:nvPr/>
        </p:nvPicPr>
        <p:blipFill rotWithShape="1">
          <a:blip r:embed="rId7">
            <a:alphaModFix/>
          </a:blip>
          <a:srcRect b="0" l="0" r="0" t="0"/>
          <a:stretch/>
        </p:blipFill>
        <p:spPr>
          <a:xfrm>
            <a:off x="7022689" y="2240872"/>
            <a:ext cx="165273" cy="329444"/>
          </a:xfrm>
          <a:prstGeom prst="rect">
            <a:avLst/>
          </a:prstGeom>
          <a:noFill/>
          <a:ln>
            <a:noFill/>
          </a:ln>
        </p:spPr>
      </p:pic>
      <p:pic>
        <p:nvPicPr>
          <p:cNvPr id="883" name="Google Shape;883;g25a4f0f9f92_1_66"/>
          <p:cNvPicPr preferRelativeResize="0"/>
          <p:nvPr/>
        </p:nvPicPr>
        <p:blipFill rotWithShape="1">
          <a:blip r:embed="rId7">
            <a:alphaModFix/>
          </a:blip>
          <a:srcRect b="0" l="0" r="0" t="0"/>
          <a:stretch/>
        </p:blipFill>
        <p:spPr>
          <a:xfrm>
            <a:off x="7399291" y="1810254"/>
            <a:ext cx="165273" cy="329444"/>
          </a:xfrm>
          <a:prstGeom prst="rect">
            <a:avLst/>
          </a:prstGeom>
          <a:noFill/>
          <a:ln>
            <a:noFill/>
          </a:ln>
        </p:spPr>
      </p:pic>
      <p:pic>
        <p:nvPicPr>
          <p:cNvPr id="884" name="Google Shape;884;g25a4f0f9f92_1_66"/>
          <p:cNvPicPr preferRelativeResize="0"/>
          <p:nvPr/>
        </p:nvPicPr>
        <p:blipFill rotWithShape="1">
          <a:blip r:embed="rId7">
            <a:alphaModFix/>
          </a:blip>
          <a:srcRect b="0" l="0" r="0" t="0"/>
          <a:stretch/>
        </p:blipFill>
        <p:spPr>
          <a:xfrm>
            <a:off x="7234018" y="2205625"/>
            <a:ext cx="165273" cy="329444"/>
          </a:xfrm>
          <a:prstGeom prst="rect">
            <a:avLst/>
          </a:prstGeom>
          <a:noFill/>
          <a:ln>
            <a:noFill/>
          </a:ln>
        </p:spPr>
      </p:pic>
      <p:pic>
        <p:nvPicPr>
          <p:cNvPr id="885" name="Google Shape;885;g25a4f0f9f92_1_66"/>
          <p:cNvPicPr preferRelativeResize="0"/>
          <p:nvPr/>
        </p:nvPicPr>
        <p:blipFill rotWithShape="1">
          <a:blip r:embed="rId7">
            <a:alphaModFix/>
          </a:blip>
          <a:srcRect b="0" l="0" r="0" t="0"/>
          <a:stretch/>
        </p:blipFill>
        <p:spPr>
          <a:xfrm>
            <a:off x="7435493" y="2236462"/>
            <a:ext cx="165273" cy="329444"/>
          </a:xfrm>
          <a:prstGeom prst="rect">
            <a:avLst/>
          </a:prstGeom>
          <a:noFill/>
          <a:ln>
            <a:noFill/>
          </a:ln>
        </p:spPr>
      </p:pic>
      <p:pic>
        <p:nvPicPr>
          <p:cNvPr id="886" name="Google Shape;886;g25a4f0f9f92_1_66"/>
          <p:cNvPicPr preferRelativeResize="0"/>
          <p:nvPr/>
        </p:nvPicPr>
        <p:blipFill rotWithShape="1">
          <a:blip r:embed="rId7">
            <a:alphaModFix/>
          </a:blip>
          <a:srcRect b="0" l="0" r="0" t="0"/>
          <a:stretch/>
        </p:blipFill>
        <p:spPr>
          <a:xfrm>
            <a:off x="6967730" y="1861998"/>
            <a:ext cx="165273" cy="329444"/>
          </a:xfrm>
          <a:prstGeom prst="rect">
            <a:avLst/>
          </a:prstGeom>
          <a:noFill/>
          <a:ln>
            <a:noFill/>
          </a:ln>
        </p:spPr>
      </p:pic>
      <p:sp>
        <p:nvSpPr>
          <p:cNvPr id="887" name="Google Shape;887;g25a4f0f9f92_1_66"/>
          <p:cNvSpPr txBox="1"/>
          <p:nvPr/>
        </p:nvSpPr>
        <p:spPr>
          <a:xfrm>
            <a:off x="3688995" y="3418157"/>
            <a:ext cx="14802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600">
                <a:solidFill>
                  <a:srgbClr val="FCFCFC"/>
                </a:solidFill>
                <a:latin typeface="Roboto"/>
                <a:ea typeface="Roboto"/>
                <a:cs typeface="Roboto"/>
                <a:sym typeface="Roboto"/>
              </a:rPr>
              <a:t>Administration</a:t>
            </a:r>
            <a:endParaRPr sz="1800">
              <a:solidFill>
                <a:srgbClr val="FCFCFC"/>
              </a:solidFill>
              <a:latin typeface="Roboto"/>
              <a:ea typeface="Roboto"/>
              <a:cs typeface="Roboto"/>
              <a:sym typeface="Roboto"/>
            </a:endParaRPr>
          </a:p>
        </p:txBody>
      </p:sp>
      <p:pic>
        <p:nvPicPr>
          <p:cNvPr id="888" name="Google Shape;888;g25a4f0f9f92_1_66"/>
          <p:cNvPicPr preferRelativeResize="0"/>
          <p:nvPr/>
        </p:nvPicPr>
        <p:blipFill rotWithShape="1">
          <a:blip r:embed="rId7">
            <a:alphaModFix/>
          </a:blip>
          <a:srcRect b="0" l="0" r="0" t="0"/>
          <a:stretch/>
        </p:blipFill>
        <p:spPr>
          <a:xfrm>
            <a:off x="570770" y="1079951"/>
            <a:ext cx="243474" cy="485325"/>
          </a:xfrm>
          <a:prstGeom prst="rect">
            <a:avLst/>
          </a:prstGeom>
          <a:noFill/>
          <a:ln>
            <a:noFill/>
          </a:ln>
        </p:spPr>
      </p:pic>
      <p:pic>
        <p:nvPicPr>
          <p:cNvPr id="889" name="Google Shape;889;g25a4f0f9f92_1_66"/>
          <p:cNvPicPr preferRelativeResize="0"/>
          <p:nvPr/>
        </p:nvPicPr>
        <p:blipFill rotWithShape="1">
          <a:blip r:embed="rId7">
            <a:alphaModFix/>
          </a:blip>
          <a:srcRect b="0" l="0" r="0" t="0"/>
          <a:stretch/>
        </p:blipFill>
        <p:spPr>
          <a:xfrm>
            <a:off x="846831" y="1075055"/>
            <a:ext cx="243474" cy="485325"/>
          </a:xfrm>
          <a:prstGeom prst="rect">
            <a:avLst/>
          </a:prstGeom>
          <a:noFill/>
          <a:ln>
            <a:noFill/>
          </a:ln>
        </p:spPr>
      </p:pic>
      <p:pic>
        <p:nvPicPr>
          <p:cNvPr id="890" name="Google Shape;890;g25a4f0f9f92_1_66"/>
          <p:cNvPicPr preferRelativeResize="0"/>
          <p:nvPr/>
        </p:nvPicPr>
        <p:blipFill rotWithShape="1">
          <a:blip r:embed="rId7">
            <a:alphaModFix/>
          </a:blip>
          <a:srcRect b="0" l="0" r="0" t="0"/>
          <a:stretch/>
        </p:blipFill>
        <p:spPr>
          <a:xfrm>
            <a:off x="1108429" y="1069099"/>
            <a:ext cx="243474" cy="485325"/>
          </a:xfrm>
          <a:prstGeom prst="rect">
            <a:avLst/>
          </a:prstGeom>
          <a:noFill/>
          <a:ln>
            <a:noFill/>
          </a:ln>
        </p:spPr>
      </p:pic>
      <p:pic>
        <p:nvPicPr>
          <p:cNvPr id="891" name="Google Shape;891;g25a4f0f9f92_1_66"/>
          <p:cNvPicPr preferRelativeResize="0"/>
          <p:nvPr/>
        </p:nvPicPr>
        <p:blipFill rotWithShape="1">
          <a:blip r:embed="rId7">
            <a:alphaModFix/>
          </a:blip>
          <a:srcRect b="0" l="0" r="0" t="0"/>
          <a:stretch/>
        </p:blipFill>
        <p:spPr>
          <a:xfrm>
            <a:off x="1384490" y="1064203"/>
            <a:ext cx="243474" cy="485325"/>
          </a:xfrm>
          <a:prstGeom prst="rect">
            <a:avLst/>
          </a:prstGeom>
          <a:noFill/>
          <a:ln>
            <a:noFill/>
          </a:ln>
        </p:spPr>
      </p:pic>
      <p:pic>
        <p:nvPicPr>
          <p:cNvPr id="892" name="Google Shape;892;g25a4f0f9f92_1_66"/>
          <p:cNvPicPr preferRelativeResize="0"/>
          <p:nvPr/>
        </p:nvPicPr>
        <p:blipFill rotWithShape="1">
          <a:blip r:embed="rId7">
            <a:alphaModFix/>
          </a:blip>
          <a:srcRect b="0" l="0" r="0" t="0"/>
          <a:stretch/>
        </p:blipFill>
        <p:spPr>
          <a:xfrm>
            <a:off x="1637099" y="1051090"/>
            <a:ext cx="243474" cy="485325"/>
          </a:xfrm>
          <a:prstGeom prst="rect">
            <a:avLst/>
          </a:prstGeom>
          <a:noFill/>
          <a:ln>
            <a:noFill/>
          </a:ln>
        </p:spPr>
      </p:pic>
      <p:pic>
        <p:nvPicPr>
          <p:cNvPr id="893" name="Google Shape;893;g25a4f0f9f92_1_66"/>
          <p:cNvPicPr preferRelativeResize="0"/>
          <p:nvPr/>
        </p:nvPicPr>
        <p:blipFill rotWithShape="1">
          <a:blip r:embed="rId7">
            <a:alphaModFix/>
          </a:blip>
          <a:srcRect b="0" l="0" r="0" t="0"/>
          <a:stretch/>
        </p:blipFill>
        <p:spPr>
          <a:xfrm>
            <a:off x="1913160" y="1046194"/>
            <a:ext cx="243474" cy="485325"/>
          </a:xfrm>
          <a:prstGeom prst="rect">
            <a:avLst/>
          </a:prstGeom>
          <a:noFill/>
          <a:ln>
            <a:noFill/>
          </a:ln>
        </p:spPr>
      </p:pic>
      <p:pic>
        <p:nvPicPr>
          <p:cNvPr id="894" name="Google Shape;894;g25a4f0f9f92_1_66"/>
          <p:cNvPicPr preferRelativeResize="0"/>
          <p:nvPr/>
        </p:nvPicPr>
        <p:blipFill rotWithShape="1">
          <a:blip r:embed="rId7">
            <a:alphaModFix/>
          </a:blip>
          <a:srcRect b="0" l="0" r="0" t="0"/>
          <a:stretch/>
        </p:blipFill>
        <p:spPr>
          <a:xfrm>
            <a:off x="2174758" y="1040237"/>
            <a:ext cx="243474" cy="485325"/>
          </a:xfrm>
          <a:prstGeom prst="rect">
            <a:avLst/>
          </a:prstGeom>
          <a:noFill/>
          <a:ln>
            <a:noFill/>
          </a:ln>
        </p:spPr>
      </p:pic>
      <p:pic>
        <p:nvPicPr>
          <p:cNvPr id="895" name="Google Shape;895;g25a4f0f9f92_1_66"/>
          <p:cNvPicPr preferRelativeResize="0"/>
          <p:nvPr/>
        </p:nvPicPr>
        <p:blipFill rotWithShape="1">
          <a:blip r:embed="rId7">
            <a:alphaModFix/>
          </a:blip>
          <a:srcRect b="0" l="0" r="0" t="0"/>
          <a:stretch/>
        </p:blipFill>
        <p:spPr>
          <a:xfrm>
            <a:off x="2450819" y="1035341"/>
            <a:ext cx="243474" cy="485325"/>
          </a:xfrm>
          <a:prstGeom prst="rect">
            <a:avLst/>
          </a:prstGeom>
          <a:noFill/>
          <a:ln>
            <a:noFill/>
          </a:ln>
        </p:spPr>
      </p:pic>
      <p:pic>
        <p:nvPicPr>
          <p:cNvPr id="896" name="Google Shape;896;g25a4f0f9f92_1_66"/>
          <p:cNvPicPr preferRelativeResize="0"/>
          <p:nvPr/>
        </p:nvPicPr>
        <p:blipFill rotWithShape="1">
          <a:blip r:embed="rId7">
            <a:alphaModFix/>
          </a:blip>
          <a:srcRect b="0" l="0" r="0" t="0"/>
          <a:stretch/>
        </p:blipFill>
        <p:spPr>
          <a:xfrm>
            <a:off x="6318145" y="1058326"/>
            <a:ext cx="243474" cy="485325"/>
          </a:xfrm>
          <a:prstGeom prst="rect">
            <a:avLst/>
          </a:prstGeom>
          <a:noFill/>
          <a:ln>
            <a:noFill/>
          </a:ln>
        </p:spPr>
      </p:pic>
      <p:pic>
        <p:nvPicPr>
          <p:cNvPr id="897" name="Google Shape;897;g25a4f0f9f92_1_66"/>
          <p:cNvPicPr preferRelativeResize="0"/>
          <p:nvPr/>
        </p:nvPicPr>
        <p:blipFill rotWithShape="1">
          <a:blip r:embed="rId7">
            <a:alphaModFix/>
          </a:blip>
          <a:srcRect b="0" l="0" r="0" t="0"/>
          <a:stretch/>
        </p:blipFill>
        <p:spPr>
          <a:xfrm>
            <a:off x="6594206" y="1053430"/>
            <a:ext cx="243474" cy="485325"/>
          </a:xfrm>
          <a:prstGeom prst="rect">
            <a:avLst/>
          </a:prstGeom>
          <a:noFill/>
          <a:ln>
            <a:noFill/>
          </a:ln>
        </p:spPr>
      </p:pic>
      <p:pic>
        <p:nvPicPr>
          <p:cNvPr id="898" name="Google Shape;898;g25a4f0f9f92_1_66"/>
          <p:cNvPicPr preferRelativeResize="0"/>
          <p:nvPr/>
        </p:nvPicPr>
        <p:blipFill rotWithShape="1">
          <a:blip r:embed="rId7">
            <a:alphaModFix/>
          </a:blip>
          <a:srcRect b="0" l="0" r="0" t="0"/>
          <a:stretch/>
        </p:blipFill>
        <p:spPr>
          <a:xfrm>
            <a:off x="6855804" y="1047473"/>
            <a:ext cx="243474" cy="485325"/>
          </a:xfrm>
          <a:prstGeom prst="rect">
            <a:avLst/>
          </a:prstGeom>
          <a:noFill/>
          <a:ln>
            <a:noFill/>
          </a:ln>
        </p:spPr>
      </p:pic>
      <p:pic>
        <p:nvPicPr>
          <p:cNvPr id="899" name="Google Shape;899;g25a4f0f9f92_1_66"/>
          <p:cNvPicPr preferRelativeResize="0"/>
          <p:nvPr/>
        </p:nvPicPr>
        <p:blipFill rotWithShape="1">
          <a:blip r:embed="rId7">
            <a:alphaModFix/>
          </a:blip>
          <a:srcRect b="0" l="0" r="0" t="0"/>
          <a:stretch/>
        </p:blipFill>
        <p:spPr>
          <a:xfrm>
            <a:off x="7131865" y="1042577"/>
            <a:ext cx="243474" cy="485325"/>
          </a:xfrm>
          <a:prstGeom prst="rect">
            <a:avLst/>
          </a:prstGeom>
          <a:noFill/>
          <a:ln>
            <a:noFill/>
          </a:ln>
        </p:spPr>
      </p:pic>
      <p:pic>
        <p:nvPicPr>
          <p:cNvPr id="900" name="Google Shape;900;g25a4f0f9f92_1_66"/>
          <p:cNvPicPr preferRelativeResize="0"/>
          <p:nvPr/>
        </p:nvPicPr>
        <p:blipFill rotWithShape="1">
          <a:blip r:embed="rId7">
            <a:alphaModFix/>
          </a:blip>
          <a:srcRect b="0" l="0" r="0" t="0"/>
          <a:stretch/>
        </p:blipFill>
        <p:spPr>
          <a:xfrm>
            <a:off x="2705243" y="1052243"/>
            <a:ext cx="243474" cy="485325"/>
          </a:xfrm>
          <a:prstGeom prst="rect">
            <a:avLst/>
          </a:prstGeom>
          <a:noFill/>
          <a:ln>
            <a:noFill/>
          </a:ln>
        </p:spPr>
      </p:pic>
      <p:pic>
        <p:nvPicPr>
          <p:cNvPr id="901" name="Google Shape;901;g25a4f0f9f92_1_66"/>
          <p:cNvPicPr preferRelativeResize="0"/>
          <p:nvPr/>
        </p:nvPicPr>
        <p:blipFill rotWithShape="1">
          <a:blip r:embed="rId7">
            <a:alphaModFix/>
          </a:blip>
          <a:srcRect b="0" l="0" r="0" t="0"/>
          <a:stretch/>
        </p:blipFill>
        <p:spPr>
          <a:xfrm>
            <a:off x="7401609" y="1053068"/>
            <a:ext cx="243474" cy="485325"/>
          </a:xfrm>
          <a:prstGeom prst="rect">
            <a:avLst/>
          </a:prstGeom>
          <a:noFill/>
          <a:ln>
            <a:noFill/>
          </a:ln>
        </p:spPr>
      </p:pic>
      <p:pic>
        <p:nvPicPr>
          <p:cNvPr id="902" name="Google Shape;902;g25a4f0f9f92_1_66"/>
          <p:cNvPicPr preferRelativeResize="0"/>
          <p:nvPr/>
        </p:nvPicPr>
        <p:blipFill rotWithShape="1">
          <a:blip r:embed="rId7">
            <a:alphaModFix/>
          </a:blip>
          <a:srcRect b="0" l="0" r="0" t="0"/>
          <a:stretch/>
        </p:blipFill>
        <p:spPr>
          <a:xfrm>
            <a:off x="7677670" y="1048172"/>
            <a:ext cx="243474" cy="485325"/>
          </a:xfrm>
          <a:prstGeom prst="rect">
            <a:avLst/>
          </a:prstGeom>
          <a:noFill/>
          <a:ln>
            <a:noFill/>
          </a:ln>
        </p:spPr>
      </p:pic>
      <p:pic>
        <p:nvPicPr>
          <p:cNvPr id="903" name="Google Shape;903;g25a4f0f9f92_1_66"/>
          <p:cNvPicPr preferRelativeResize="0"/>
          <p:nvPr/>
        </p:nvPicPr>
        <p:blipFill rotWithShape="1">
          <a:blip r:embed="rId7">
            <a:alphaModFix/>
          </a:blip>
          <a:srcRect b="0" l="0" r="0" t="0"/>
          <a:stretch/>
        </p:blipFill>
        <p:spPr>
          <a:xfrm>
            <a:off x="7939268" y="1042216"/>
            <a:ext cx="243474" cy="485325"/>
          </a:xfrm>
          <a:prstGeom prst="rect">
            <a:avLst/>
          </a:prstGeom>
          <a:noFill/>
          <a:ln>
            <a:noFill/>
          </a:ln>
        </p:spPr>
      </p:pic>
      <p:pic>
        <p:nvPicPr>
          <p:cNvPr id="904" name="Google Shape;904;g25a4f0f9f92_1_66"/>
          <p:cNvPicPr preferRelativeResize="0"/>
          <p:nvPr/>
        </p:nvPicPr>
        <p:blipFill rotWithShape="1">
          <a:blip r:embed="rId7">
            <a:alphaModFix/>
          </a:blip>
          <a:srcRect b="0" l="0" r="0" t="0"/>
          <a:stretch/>
        </p:blipFill>
        <p:spPr>
          <a:xfrm>
            <a:off x="8215329" y="1037320"/>
            <a:ext cx="243474" cy="485325"/>
          </a:xfrm>
          <a:prstGeom prst="rect">
            <a:avLst/>
          </a:prstGeom>
          <a:noFill/>
          <a:ln>
            <a:noFill/>
          </a:ln>
        </p:spPr>
      </p:pic>
      <p:pic>
        <p:nvPicPr>
          <p:cNvPr id="905" name="Google Shape;905;g25a4f0f9f92_1_66"/>
          <p:cNvPicPr preferRelativeResize="0"/>
          <p:nvPr/>
        </p:nvPicPr>
        <p:blipFill rotWithShape="1">
          <a:blip r:embed="rId7">
            <a:alphaModFix/>
          </a:blip>
          <a:srcRect b="0" l="0" r="0" t="0"/>
          <a:stretch/>
        </p:blipFill>
        <p:spPr>
          <a:xfrm>
            <a:off x="8475732" y="1034896"/>
            <a:ext cx="243474" cy="485325"/>
          </a:xfrm>
          <a:prstGeom prst="rect">
            <a:avLst/>
          </a:prstGeom>
          <a:noFill/>
          <a:ln>
            <a:noFill/>
          </a:ln>
        </p:spPr>
      </p:pic>
      <p:sp>
        <p:nvSpPr>
          <p:cNvPr id="906" name="Google Shape;906;g25a4f0f9f92_1_66"/>
          <p:cNvSpPr txBox="1"/>
          <p:nvPr/>
        </p:nvSpPr>
        <p:spPr>
          <a:xfrm>
            <a:off x="5198834" y="1614203"/>
            <a:ext cx="935700" cy="453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500">
                <a:solidFill>
                  <a:srgbClr val="00B050"/>
                </a:solidFill>
                <a:latin typeface="Roboto"/>
                <a:ea typeface="Roboto"/>
                <a:cs typeface="Roboto"/>
                <a:sym typeface="Roboto"/>
              </a:rPr>
              <a:t>Tax $</a:t>
            </a:r>
            <a:endParaRPr b="1" sz="2500">
              <a:solidFill>
                <a:srgbClr val="00B050"/>
              </a:solidFill>
              <a:latin typeface="Roboto"/>
              <a:ea typeface="Roboto"/>
              <a:cs typeface="Roboto"/>
              <a:sym typeface="Roboto"/>
            </a:endParaRPr>
          </a:p>
        </p:txBody>
      </p:sp>
      <p:cxnSp>
        <p:nvCxnSpPr>
          <p:cNvPr id="907" name="Google Shape;907;g25a4f0f9f92_1_66"/>
          <p:cNvCxnSpPr>
            <a:endCxn id="869" idx="0"/>
          </p:cNvCxnSpPr>
          <p:nvPr/>
        </p:nvCxnSpPr>
        <p:spPr>
          <a:xfrm flipH="1">
            <a:off x="5313259" y="2601493"/>
            <a:ext cx="1574400" cy="1131600"/>
          </a:xfrm>
          <a:prstGeom prst="straightConnector1">
            <a:avLst/>
          </a:prstGeom>
          <a:noFill/>
          <a:ln cap="flat" cmpd="sng" w="38100">
            <a:solidFill>
              <a:srgbClr val="FF0000"/>
            </a:solidFill>
            <a:prstDash val="solid"/>
            <a:round/>
            <a:headEnd len="sm" w="sm" type="none"/>
            <a:tailEnd len="med" w="med" type="triangle"/>
          </a:ln>
        </p:spPr>
      </p:cxnSp>
      <p:cxnSp>
        <p:nvCxnSpPr>
          <p:cNvPr id="908" name="Google Shape;908;g25a4f0f9f92_1_66"/>
          <p:cNvCxnSpPr/>
          <p:nvPr/>
        </p:nvCxnSpPr>
        <p:spPr>
          <a:xfrm flipH="1">
            <a:off x="3493930" y="2519759"/>
            <a:ext cx="3409800" cy="984300"/>
          </a:xfrm>
          <a:prstGeom prst="straightConnector1">
            <a:avLst/>
          </a:prstGeom>
          <a:noFill/>
          <a:ln cap="flat" cmpd="sng" w="38100">
            <a:solidFill>
              <a:srgbClr val="FF0000"/>
            </a:solidFill>
            <a:prstDash val="solid"/>
            <a:round/>
            <a:headEnd len="sm" w="sm" type="none"/>
            <a:tailEnd len="med" w="med" type="triangle"/>
          </a:ln>
        </p:spPr>
      </p:cxnSp>
      <p:pic>
        <p:nvPicPr>
          <p:cNvPr id="909" name="Google Shape;909;g25a4f0f9f92_1_66"/>
          <p:cNvPicPr preferRelativeResize="0"/>
          <p:nvPr/>
        </p:nvPicPr>
        <p:blipFill rotWithShape="1">
          <a:blip r:embed="rId9">
            <a:alphaModFix/>
          </a:blip>
          <a:srcRect b="0" l="0" r="0" t="0"/>
          <a:stretch/>
        </p:blipFill>
        <p:spPr>
          <a:xfrm>
            <a:off x="6982549" y="2680303"/>
            <a:ext cx="1686534" cy="2226321"/>
          </a:xfrm>
          <a:prstGeom prst="rect">
            <a:avLst/>
          </a:prstGeom>
          <a:noFill/>
          <a:ln>
            <a:noFill/>
          </a:ln>
        </p:spPr>
      </p:pic>
      <p:sp>
        <p:nvSpPr>
          <p:cNvPr id="910" name="Google Shape;910;g25a4f0f9f92_1_66"/>
          <p:cNvSpPr txBox="1"/>
          <p:nvPr/>
        </p:nvSpPr>
        <p:spPr>
          <a:xfrm>
            <a:off x="6571719" y="1658679"/>
            <a:ext cx="4884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rgbClr val="FCFCFC"/>
                </a:solidFill>
                <a:latin typeface="Arial"/>
                <a:ea typeface="Arial"/>
                <a:cs typeface="Arial"/>
                <a:sym typeface="Arial"/>
              </a:rPr>
              <a:t>Kids</a:t>
            </a:r>
            <a:endParaRPr sz="1100"/>
          </a:p>
        </p:txBody>
      </p:sp>
      <p:sp>
        <p:nvSpPr>
          <p:cNvPr id="911" name="Google Shape;911;g25a4f0f9f92_1_66"/>
          <p:cNvSpPr txBox="1"/>
          <p:nvPr/>
        </p:nvSpPr>
        <p:spPr>
          <a:xfrm>
            <a:off x="6115481" y="3033128"/>
            <a:ext cx="7314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600">
                <a:solidFill>
                  <a:srgbClr val="FF0000"/>
                </a:solidFill>
                <a:latin typeface="Arial"/>
                <a:ea typeface="Arial"/>
                <a:cs typeface="Arial"/>
                <a:sym typeface="Arial"/>
              </a:rPr>
              <a:t>Attend</a:t>
            </a:r>
            <a:endParaRPr sz="1400">
              <a:solidFill>
                <a:srgbClr val="FF0000"/>
              </a:solidFill>
              <a:latin typeface="Arial"/>
              <a:ea typeface="Arial"/>
              <a:cs typeface="Arial"/>
              <a:sym typeface="Arial"/>
            </a:endParaRPr>
          </a:p>
        </p:txBody>
      </p:sp>
      <p:sp>
        <p:nvSpPr>
          <p:cNvPr id="912" name="Google Shape;912;g25a4f0f9f92_1_66"/>
          <p:cNvSpPr txBox="1"/>
          <p:nvPr/>
        </p:nvSpPr>
        <p:spPr>
          <a:xfrm>
            <a:off x="8219335" y="3297065"/>
            <a:ext cx="8454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600">
                <a:solidFill>
                  <a:srgbClr val="FF0000"/>
                </a:solidFill>
                <a:latin typeface="Arial"/>
                <a:ea typeface="Arial"/>
                <a:cs typeface="Arial"/>
                <a:sym typeface="Arial"/>
              </a:rPr>
              <a:t>Enforce</a:t>
            </a:r>
            <a:endParaRPr sz="1100">
              <a:solidFill>
                <a:srgbClr val="FF0000"/>
              </a:solidFill>
            </a:endParaRPr>
          </a:p>
        </p:txBody>
      </p:sp>
      <p:pic>
        <p:nvPicPr>
          <p:cNvPr id="913" name="Google Shape;913;g25a4f0f9f92_1_66"/>
          <p:cNvPicPr preferRelativeResize="0"/>
          <p:nvPr/>
        </p:nvPicPr>
        <p:blipFill rotWithShape="1">
          <a:blip r:embed="rId7">
            <a:alphaModFix/>
          </a:blip>
          <a:srcRect b="0" l="0" r="0" t="0"/>
          <a:stretch/>
        </p:blipFill>
        <p:spPr>
          <a:xfrm>
            <a:off x="2971321" y="1056019"/>
            <a:ext cx="243474" cy="485325"/>
          </a:xfrm>
          <a:prstGeom prst="rect">
            <a:avLst/>
          </a:prstGeom>
          <a:noFill/>
          <a:ln>
            <a:noFill/>
          </a:ln>
        </p:spPr>
      </p:pic>
      <p:pic>
        <p:nvPicPr>
          <p:cNvPr id="914" name="Google Shape;914;g25a4f0f9f92_1_66"/>
          <p:cNvPicPr preferRelativeResize="0"/>
          <p:nvPr/>
        </p:nvPicPr>
        <p:blipFill rotWithShape="1">
          <a:blip r:embed="rId7">
            <a:alphaModFix/>
          </a:blip>
          <a:srcRect b="0" l="0" r="0" t="0"/>
          <a:stretch/>
        </p:blipFill>
        <p:spPr>
          <a:xfrm>
            <a:off x="3247382" y="1051123"/>
            <a:ext cx="243474" cy="485325"/>
          </a:xfrm>
          <a:prstGeom prst="rect">
            <a:avLst/>
          </a:prstGeom>
          <a:noFill/>
          <a:ln>
            <a:noFill/>
          </a:ln>
        </p:spPr>
      </p:pic>
      <p:pic>
        <p:nvPicPr>
          <p:cNvPr id="915" name="Google Shape;915;g25a4f0f9f92_1_66"/>
          <p:cNvPicPr preferRelativeResize="0"/>
          <p:nvPr/>
        </p:nvPicPr>
        <p:blipFill rotWithShape="1">
          <a:blip r:embed="rId7">
            <a:alphaModFix/>
          </a:blip>
          <a:srcRect b="0" l="0" r="0" t="0"/>
          <a:stretch/>
        </p:blipFill>
        <p:spPr>
          <a:xfrm>
            <a:off x="3508980" y="1045166"/>
            <a:ext cx="243474" cy="485325"/>
          </a:xfrm>
          <a:prstGeom prst="rect">
            <a:avLst/>
          </a:prstGeom>
          <a:noFill/>
          <a:ln>
            <a:noFill/>
          </a:ln>
        </p:spPr>
      </p:pic>
      <p:pic>
        <p:nvPicPr>
          <p:cNvPr id="916" name="Google Shape;916;g25a4f0f9f92_1_66"/>
          <p:cNvPicPr preferRelativeResize="0"/>
          <p:nvPr/>
        </p:nvPicPr>
        <p:blipFill rotWithShape="1">
          <a:blip r:embed="rId7">
            <a:alphaModFix/>
          </a:blip>
          <a:srcRect b="0" l="0" r="0" t="0"/>
          <a:stretch/>
        </p:blipFill>
        <p:spPr>
          <a:xfrm>
            <a:off x="3785041" y="1040270"/>
            <a:ext cx="243474" cy="485325"/>
          </a:xfrm>
          <a:prstGeom prst="rect">
            <a:avLst/>
          </a:prstGeom>
          <a:noFill/>
          <a:ln>
            <a:noFill/>
          </a:ln>
        </p:spPr>
      </p:pic>
      <p:pic>
        <p:nvPicPr>
          <p:cNvPr id="917" name="Google Shape;917;g25a4f0f9f92_1_66"/>
          <p:cNvPicPr preferRelativeResize="0"/>
          <p:nvPr/>
        </p:nvPicPr>
        <p:blipFill rotWithShape="1">
          <a:blip r:embed="rId7">
            <a:alphaModFix/>
          </a:blip>
          <a:srcRect b="0" l="0" r="0" t="0"/>
          <a:stretch/>
        </p:blipFill>
        <p:spPr>
          <a:xfrm>
            <a:off x="5269811" y="1072094"/>
            <a:ext cx="243474" cy="485325"/>
          </a:xfrm>
          <a:prstGeom prst="rect">
            <a:avLst/>
          </a:prstGeom>
          <a:noFill/>
          <a:ln>
            <a:noFill/>
          </a:ln>
        </p:spPr>
      </p:pic>
      <p:pic>
        <p:nvPicPr>
          <p:cNvPr id="918" name="Google Shape;918;g25a4f0f9f92_1_66"/>
          <p:cNvPicPr preferRelativeResize="0"/>
          <p:nvPr/>
        </p:nvPicPr>
        <p:blipFill rotWithShape="1">
          <a:blip r:embed="rId7">
            <a:alphaModFix/>
          </a:blip>
          <a:srcRect b="0" l="0" r="0" t="0"/>
          <a:stretch/>
        </p:blipFill>
        <p:spPr>
          <a:xfrm>
            <a:off x="5531409" y="1066139"/>
            <a:ext cx="243474" cy="485325"/>
          </a:xfrm>
          <a:prstGeom prst="rect">
            <a:avLst/>
          </a:prstGeom>
          <a:noFill/>
          <a:ln>
            <a:noFill/>
          </a:ln>
        </p:spPr>
      </p:pic>
      <p:pic>
        <p:nvPicPr>
          <p:cNvPr id="919" name="Google Shape;919;g25a4f0f9f92_1_66"/>
          <p:cNvPicPr preferRelativeResize="0"/>
          <p:nvPr/>
        </p:nvPicPr>
        <p:blipFill rotWithShape="1">
          <a:blip r:embed="rId7">
            <a:alphaModFix/>
          </a:blip>
          <a:srcRect b="0" l="0" r="0" t="0"/>
          <a:stretch/>
        </p:blipFill>
        <p:spPr>
          <a:xfrm>
            <a:off x="5807470" y="1061243"/>
            <a:ext cx="243474" cy="485325"/>
          </a:xfrm>
          <a:prstGeom prst="rect">
            <a:avLst/>
          </a:prstGeom>
          <a:noFill/>
          <a:ln>
            <a:noFill/>
          </a:ln>
        </p:spPr>
      </p:pic>
      <p:pic>
        <p:nvPicPr>
          <p:cNvPr id="920" name="Google Shape;920;g25a4f0f9f92_1_66"/>
          <p:cNvPicPr preferRelativeResize="0"/>
          <p:nvPr/>
        </p:nvPicPr>
        <p:blipFill rotWithShape="1">
          <a:blip r:embed="rId7">
            <a:alphaModFix/>
          </a:blip>
          <a:srcRect b="0" l="0" r="0" t="0"/>
          <a:stretch/>
        </p:blipFill>
        <p:spPr>
          <a:xfrm>
            <a:off x="6067873" y="1058819"/>
            <a:ext cx="243474" cy="485325"/>
          </a:xfrm>
          <a:prstGeom prst="rect">
            <a:avLst/>
          </a:prstGeom>
          <a:noFill/>
          <a:ln>
            <a:noFill/>
          </a:ln>
        </p:spPr>
      </p:pic>
      <p:pic>
        <p:nvPicPr>
          <p:cNvPr id="921" name="Google Shape;921;g25a4f0f9f92_1_66"/>
          <p:cNvPicPr preferRelativeResize="0"/>
          <p:nvPr/>
        </p:nvPicPr>
        <p:blipFill rotWithShape="1">
          <a:blip r:embed="rId7">
            <a:alphaModFix/>
          </a:blip>
          <a:srcRect b="0" l="0" r="0" t="0"/>
          <a:stretch/>
        </p:blipFill>
        <p:spPr>
          <a:xfrm>
            <a:off x="8201069" y="1829748"/>
            <a:ext cx="165273" cy="329444"/>
          </a:xfrm>
          <a:prstGeom prst="rect">
            <a:avLst/>
          </a:prstGeom>
          <a:noFill/>
          <a:ln>
            <a:noFill/>
          </a:ln>
        </p:spPr>
      </p:pic>
      <p:pic>
        <p:nvPicPr>
          <p:cNvPr id="922" name="Google Shape;922;g25a4f0f9f92_1_66"/>
          <p:cNvPicPr preferRelativeResize="0"/>
          <p:nvPr/>
        </p:nvPicPr>
        <p:blipFill rotWithShape="1">
          <a:blip r:embed="rId7">
            <a:alphaModFix/>
          </a:blip>
          <a:srcRect b="0" l="0" r="0" t="0"/>
          <a:stretch/>
        </p:blipFill>
        <p:spPr>
          <a:xfrm>
            <a:off x="8412398" y="1794501"/>
            <a:ext cx="165273" cy="329444"/>
          </a:xfrm>
          <a:prstGeom prst="rect">
            <a:avLst/>
          </a:prstGeom>
          <a:noFill/>
          <a:ln>
            <a:noFill/>
          </a:ln>
        </p:spPr>
      </p:pic>
      <p:pic>
        <p:nvPicPr>
          <p:cNvPr id="923" name="Google Shape;923;g25a4f0f9f92_1_66"/>
          <p:cNvPicPr preferRelativeResize="0"/>
          <p:nvPr/>
        </p:nvPicPr>
        <p:blipFill rotWithShape="1">
          <a:blip r:embed="rId7">
            <a:alphaModFix/>
          </a:blip>
          <a:srcRect b="0" l="0" r="0" t="0"/>
          <a:stretch/>
        </p:blipFill>
        <p:spPr>
          <a:xfrm>
            <a:off x="8247125" y="2189872"/>
            <a:ext cx="165273" cy="329444"/>
          </a:xfrm>
          <a:prstGeom prst="rect">
            <a:avLst/>
          </a:prstGeom>
          <a:noFill/>
          <a:ln>
            <a:noFill/>
          </a:ln>
        </p:spPr>
      </p:pic>
      <p:pic>
        <p:nvPicPr>
          <p:cNvPr id="924" name="Google Shape;924;g25a4f0f9f92_1_66"/>
          <p:cNvPicPr preferRelativeResize="0"/>
          <p:nvPr/>
        </p:nvPicPr>
        <p:blipFill rotWithShape="1">
          <a:blip r:embed="rId7">
            <a:alphaModFix/>
          </a:blip>
          <a:srcRect b="0" l="0" r="0" t="0"/>
          <a:stretch/>
        </p:blipFill>
        <p:spPr>
          <a:xfrm>
            <a:off x="8458454" y="2178545"/>
            <a:ext cx="165273" cy="329444"/>
          </a:xfrm>
          <a:prstGeom prst="rect">
            <a:avLst/>
          </a:prstGeom>
          <a:noFill/>
          <a:ln>
            <a:noFill/>
          </a:ln>
        </p:spPr>
      </p:pic>
      <p:pic>
        <p:nvPicPr>
          <p:cNvPr id="925" name="Google Shape;925;g25a4f0f9f92_1_66"/>
          <p:cNvPicPr preferRelativeResize="0"/>
          <p:nvPr/>
        </p:nvPicPr>
        <p:blipFill rotWithShape="1">
          <a:blip r:embed="rId7">
            <a:alphaModFix/>
          </a:blip>
          <a:srcRect b="0" l="0" r="0" t="0"/>
          <a:stretch/>
        </p:blipFill>
        <p:spPr>
          <a:xfrm>
            <a:off x="8598500" y="1750751"/>
            <a:ext cx="165273" cy="329444"/>
          </a:xfrm>
          <a:prstGeom prst="rect">
            <a:avLst/>
          </a:prstGeom>
          <a:noFill/>
          <a:ln>
            <a:noFill/>
          </a:ln>
        </p:spPr>
      </p:pic>
      <p:pic>
        <p:nvPicPr>
          <p:cNvPr id="926" name="Google Shape;926;g25a4f0f9f92_1_66"/>
          <p:cNvPicPr preferRelativeResize="0"/>
          <p:nvPr/>
        </p:nvPicPr>
        <p:blipFill rotWithShape="1">
          <a:blip r:embed="rId7">
            <a:alphaModFix/>
          </a:blip>
          <a:srcRect b="0" l="0" r="0" t="0"/>
          <a:stretch/>
        </p:blipFill>
        <p:spPr>
          <a:xfrm>
            <a:off x="8809829" y="1715504"/>
            <a:ext cx="165273" cy="329444"/>
          </a:xfrm>
          <a:prstGeom prst="rect">
            <a:avLst/>
          </a:prstGeom>
          <a:noFill/>
          <a:ln>
            <a:noFill/>
          </a:ln>
        </p:spPr>
      </p:pic>
      <p:pic>
        <p:nvPicPr>
          <p:cNvPr id="927" name="Google Shape;927;g25a4f0f9f92_1_66"/>
          <p:cNvPicPr preferRelativeResize="0"/>
          <p:nvPr/>
        </p:nvPicPr>
        <p:blipFill rotWithShape="1">
          <a:blip r:embed="rId7">
            <a:alphaModFix/>
          </a:blip>
          <a:srcRect b="0" l="0" r="0" t="0"/>
          <a:stretch/>
        </p:blipFill>
        <p:spPr>
          <a:xfrm>
            <a:off x="8644556" y="2110875"/>
            <a:ext cx="165273" cy="329444"/>
          </a:xfrm>
          <a:prstGeom prst="rect">
            <a:avLst/>
          </a:prstGeom>
          <a:noFill/>
          <a:ln>
            <a:noFill/>
          </a:ln>
        </p:spPr>
      </p:pic>
      <p:pic>
        <p:nvPicPr>
          <p:cNvPr id="928" name="Google Shape;928;g25a4f0f9f92_1_66"/>
          <p:cNvPicPr preferRelativeResize="0"/>
          <p:nvPr/>
        </p:nvPicPr>
        <p:blipFill rotWithShape="1">
          <a:blip r:embed="rId7">
            <a:alphaModFix/>
          </a:blip>
          <a:srcRect b="0" l="0" r="0" t="0"/>
          <a:stretch/>
        </p:blipFill>
        <p:spPr>
          <a:xfrm>
            <a:off x="8855885" y="2099548"/>
            <a:ext cx="165273" cy="329444"/>
          </a:xfrm>
          <a:prstGeom prst="rect">
            <a:avLst/>
          </a:prstGeom>
          <a:noFill/>
          <a:ln>
            <a:noFill/>
          </a:ln>
        </p:spPr>
      </p:pic>
      <p:sp>
        <p:nvSpPr>
          <p:cNvPr id="929" name="Google Shape;929;g25a4f0f9f92_1_66"/>
          <p:cNvSpPr txBox="1"/>
          <p:nvPr/>
        </p:nvSpPr>
        <p:spPr>
          <a:xfrm>
            <a:off x="2798006" y="4690740"/>
            <a:ext cx="14838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600">
                <a:solidFill>
                  <a:srgbClr val="FCFCFC"/>
                </a:solidFill>
                <a:latin typeface="Arial"/>
                <a:ea typeface="Arial"/>
                <a:cs typeface="Arial"/>
                <a:sym typeface="Arial"/>
              </a:rPr>
              <a:t>Public Schools</a:t>
            </a:r>
            <a:endParaRPr sz="1400">
              <a:solidFill>
                <a:srgbClr val="FCFCFC"/>
              </a:solidFill>
              <a:latin typeface="Arial"/>
              <a:ea typeface="Arial"/>
              <a:cs typeface="Arial"/>
              <a:sym typeface="Arial"/>
            </a:endParaRPr>
          </a:p>
        </p:txBody>
      </p:sp>
      <p:pic>
        <p:nvPicPr>
          <p:cNvPr id="930" name="Google Shape;930;g25a4f0f9f92_1_66"/>
          <p:cNvPicPr preferRelativeResize="0"/>
          <p:nvPr/>
        </p:nvPicPr>
        <p:blipFill>
          <a:blip r:embed="rId10">
            <a:alphaModFix/>
          </a:blip>
          <a:stretch>
            <a:fillRect/>
          </a:stretch>
        </p:blipFill>
        <p:spPr>
          <a:xfrm>
            <a:off x="97563" y="2460500"/>
            <a:ext cx="845400" cy="8454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5"/>
                                        </p:tgtEl>
                                        <p:attrNameLst>
                                          <p:attrName>style.visibility</p:attrName>
                                        </p:attrNameLst>
                                      </p:cBhvr>
                                      <p:to>
                                        <p:strVal val="visible"/>
                                      </p:to>
                                    </p:set>
                                    <p:animEffect filter="fade" transition="in">
                                      <p:cBhvr>
                                        <p:cTn dur="500"/>
                                        <p:tgtEl>
                                          <p:spTgt spid="865"/>
                                        </p:tgtEl>
                                      </p:cBhvr>
                                    </p:animEffect>
                                  </p:childTnLst>
                                </p:cTn>
                              </p:par>
                              <p:par>
                                <p:cTn fill="hold" nodeType="withEffect" presetClass="entr" presetID="10" presetSubtype="0">
                                  <p:stCondLst>
                                    <p:cond delay="0"/>
                                  </p:stCondLst>
                                  <p:childTnLst>
                                    <p:set>
                                      <p:cBhvr>
                                        <p:cTn dur="1" fill="hold">
                                          <p:stCondLst>
                                            <p:cond delay="0"/>
                                          </p:stCondLst>
                                        </p:cTn>
                                        <p:tgtEl>
                                          <p:spTgt spid="888"/>
                                        </p:tgtEl>
                                        <p:attrNameLst>
                                          <p:attrName>style.visibility</p:attrName>
                                        </p:attrNameLst>
                                      </p:cBhvr>
                                      <p:to>
                                        <p:strVal val="visible"/>
                                      </p:to>
                                    </p:set>
                                    <p:animEffect filter="fade" transition="in">
                                      <p:cBhvr>
                                        <p:cTn dur="500"/>
                                        <p:tgtEl>
                                          <p:spTgt spid="888"/>
                                        </p:tgtEl>
                                      </p:cBhvr>
                                    </p:animEffect>
                                  </p:childTnLst>
                                </p:cTn>
                              </p:par>
                              <p:par>
                                <p:cTn fill="hold" nodeType="withEffect" presetClass="entr" presetID="10" presetSubtype="0">
                                  <p:stCondLst>
                                    <p:cond delay="0"/>
                                  </p:stCondLst>
                                  <p:childTnLst>
                                    <p:set>
                                      <p:cBhvr>
                                        <p:cTn dur="1" fill="hold">
                                          <p:stCondLst>
                                            <p:cond delay="0"/>
                                          </p:stCondLst>
                                        </p:cTn>
                                        <p:tgtEl>
                                          <p:spTgt spid="889"/>
                                        </p:tgtEl>
                                        <p:attrNameLst>
                                          <p:attrName>style.visibility</p:attrName>
                                        </p:attrNameLst>
                                      </p:cBhvr>
                                      <p:to>
                                        <p:strVal val="visible"/>
                                      </p:to>
                                    </p:set>
                                    <p:animEffect filter="fade" transition="in">
                                      <p:cBhvr>
                                        <p:cTn dur="500"/>
                                        <p:tgtEl>
                                          <p:spTgt spid="889"/>
                                        </p:tgtEl>
                                      </p:cBhvr>
                                    </p:animEffect>
                                  </p:childTnLst>
                                </p:cTn>
                              </p:par>
                              <p:par>
                                <p:cTn fill="hold" nodeType="withEffect" presetClass="entr" presetID="10" presetSubtype="0">
                                  <p:stCondLst>
                                    <p:cond delay="0"/>
                                  </p:stCondLst>
                                  <p:childTnLst>
                                    <p:set>
                                      <p:cBhvr>
                                        <p:cTn dur="1" fill="hold">
                                          <p:stCondLst>
                                            <p:cond delay="0"/>
                                          </p:stCondLst>
                                        </p:cTn>
                                        <p:tgtEl>
                                          <p:spTgt spid="890"/>
                                        </p:tgtEl>
                                        <p:attrNameLst>
                                          <p:attrName>style.visibility</p:attrName>
                                        </p:attrNameLst>
                                      </p:cBhvr>
                                      <p:to>
                                        <p:strVal val="visible"/>
                                      </p:to>
                                    </p:set>
                                    <p:animEffect filter="fade" transition="in">
                                      <p:cBhvr>
                                        <p:cTn dur="500"/>
                                        <p:tgtEl>
                                          <p:spTgt spid="890"/>
                                        </p:tgtEl>
                                      </p:cBhvr>
                                    </p:animEffect>
                                  </p:childTnLst>
                                </p:cTn>
                              </p:par>
                              <p:par>
                                <p:cTn fill="hold" nodeType="withEffect" presetClass="entr" presetID="10" presetSubtype="0">
                                  <p:stCondLst>
                                    <p:cond delay="0"/>
                                  </p:stCondLst>
                                  <p:childTnLst>
                                    <p:set>
                                      <p:cBhvr>
                                        <p:cTn dur="1" fill="hold">
                                          <p:stCondLst>
                                            <p:cond delay="0"/>
                                          </p:stCondLst>
                                        </p:cTn>
                                        <p:tgtEl>
                                          <p:spTgt spid="891"/>
                                        </p:tgtEl>
                                        <p:attrNameLst>
                                          <p:attrName>style.visibility</p:attrName>
                                        </p:attrNameLst>
                                      </p:cBhvr>
                                      <p:to>
                                        <p:strVal val="visible"/>
                                      </p:to>
                                    </p:set>
                                    <p:animEffect filter="fade" transition="in">
                                      <p:cBhvr>
                                        <p:cTn dur="500"/>
                                        <p:tgtEl>
                                          <p:spTgt spid="891"/>
                                        </p:tgtEl>
                                      </p:cBhvr>
                                    </p:animEffect>
                                  </p:childTnLst>
                                </p:cTn>
                              </p:par>
                              <p:par>
                                <p:cTn fill="hold" nodeType="withEffect" presetClass="entr" presetID="10" presetSubtype="0">
                                  <p:stCondLst>
                                    <p:cond delay="0"/>
                                  </p:stCondLst>
                                  <p:childTnLst>
                                    <p:set>
                                      <p:cBhvr>
                                        <p:cTn dur="1" fill="hold">
                                          <p:stCondLst>
                                            <p:cond delay="0"/>
                                          </p:stCondLst>
                                        </p:cTn>
                                        <p:tgtEl>
                                          <p:spTgt spid="892"/>
                                        </p:tgtEl>
                                        <p:attrNameLst>
                                          <p:attrName>style.visibility</p:attrName>
                                        </p:attrNameLst>
                                      </p:cBhvr>
                                      <p:to>
                                        <p:strVal val="visible"/>
                                      </p:to>
                                    </p:set>
                                    <p:animEffect filter="fade" transition="in">
                                      <p:cBhvr>
                                        <p:cTn dur="500"/>
                                        <p:tgtEl>
                                          <p:spTgt spid="892"/>
                                        </p:tgtEl>
                                      </p:cBhvr>
                                    </p:animEffect>
                                  </p:childTnLst>
                                </p:cTn>
                              </p:par>
                              <p:par>
                                <p:cTn fill="hold" nodeType="withEffect" presetClass="entr" presetID="10" presetSubtype="0">
                                  <p:stCondLst>
                                    <p:cond delay="0"/>
                                  </p:stCondLst>
                                  <p:childTnLst>
                                    <p:set>
                                      <p:cBhvr>
                                        <p:cTn dur="1" fill="hold">
                                          <p:stCondLst>
                                            <p:cond delay="0"/>
                                          </p:stCondLst>
                                        </p:cTn>
                                        <p:tgtEl>
                                          <p:spTgt spid="893"/>
                                        </p:tgtEl>
                                        <p:attrNameLst>
                                          <p:attrName>style.visibility</p:attrName>
                                        </p:attrNameLst>
                                      </p:cBhvr>
                                      <p:to>
                                        <p:strVal val="visible"/>
                                      </p:to>
                                    </p:set>
                                    <p:animEffect filter="fade" transition="in">
                                      <p:cBhvr>
                                        <p:cTn dur="500"/>
                                        <p:tgtEl>
                                          <p:spTgt spid="893"/>
                                        </p:tgtEl>
                                      </p:cBhvr>
                                    </p:animEffect>
                                  </p:childTnLst>
                                </p:cTn>
                              </p:par>
                              <p:par>
                                <p:cTn fill="hold" nodeType="withEffect" presetClass="entr" presetID="10" presetSubtype="0">
                                  <p:stCondLst>
                                    <p:cond delay="0"/>
                                  </p:stCondLst>
                                  <p:childTnLst>
                                    <p:set>
                                      <p:cBhvr>
                                        <p:cTn dur="1" fill="hold">
                                          <p:stCondLst>
                                            <p:cond delay="0"/>
                                          </p:stCondLst>
                                        </p:cTn>
                                        <p:tgtEl>
                                          <p:spTgt spid="917"/>
                                        </p:tgtEl>
                                        <p:attrNameLst>
                                          <p:attrName>style.visibility</p:attrName>
                                        </p:attrNameLst>
                                      </p:cBhvr>
                                      <p:to>
                                        <p:strVal val="visible"/>
                                      </p:to>
                                    </p:set>
                                    <p:animEffect filter="fade" transition="in">
                                      <p:cBhvr>
                                        <p:cTn dur="500"/>
                                        <p:tgtEl>
                                          <p:spTgt spid="917"/>
                                        </p:tgtEl>
                                      </p:cBhvr>
                                    </p:animEffect>
                                  </p:childTnLst>
                                </p:cTn>
                              </p:par>
                              <p:par>
                                <p:cTn fill="hold" nodeType="withEffect" presetClass="entr" presetID="10" presetSubtype="0">
                                  <p:stCondLst>
                                    <p:cond delay="0"/>
                                  </p:stCondLst>
                                  <p:childTnLst>
                                    <p:set>
                                      <p:cBhvr>
                                        <p:cTn dur="1" fill="hold">
                                          <p:stCondLst>
                                            <p:cond delay="0"/>
                                          </p:stCondLst>
                                        </p:cTn>
                                        <p:tgtEl>
                                          <p:spTgt spid="894"/>
                                        </p:tgtEl>
                                        <p:attrNameLst>
                                          <p:attrName>style.visibility</p:attrName>
                                        </p:attrNameLst>
                                      </p:cBhvr>
                                      <p:to>
                                        <p:strVal val="visible"/>
                                      </p:to>
                                    </p:set>
                                    <p:animEffect filter="fade" transition="in">
                                      <p:cBhvr>
                                        <p:cTn dur="500"/>
                                        <p:tgtEl>
                                          <p:spTgt spid="894"/>
                                        </p:tgtEl>
                                      </p:cBhvr>
                                    </p:animEffect>
                                  </p:childTnLst>
                                </p:cTn>
                              </p:par>
                              <p:par>
                                <p:cTn fill="hold" nodeType="withEffect" presetClass="entr" presetID="10" presetSubtype="0">
                                  <p:stCondLst>
                                    <p:cond delay="0"/>
                                  </p:stCondLst>
                                  <p:childTnLst>
                                    <p:set>
                                      <p:cBhvr>
                                        <p:cTn dur="1" fill="hold">
                                          <p:stCondLst>
                                            <p:cond delay="0"/>
                                          </p:stCondLst>
                                        </p:cTn>
                                        <p:tgtEl>
                                          <p:spTgt spid="895"/>
                                        </p:tgtEl>
                                        <p:attrNameLst>
                                          <p:attrName>style.visibility</p:attrName>
                                        </p:attrNameLst>
                                      </p:cBhvr>
                                      <p:to>
                                        <p:strVal val="visible"/>
                                      </p:to>
                                    </p:set>
                                    <p:animEffect filter="fade" transition="in">
                                      <p:cBhvr>
                                        <p:cTn dur="500"/>
                                        <p:tgtEl>
                                          <p:spTgt spid="895"/>
                                        </p:tgtEl>
                                      </p:cBhvr>
                                    </p:animEffect>
                                  </p:childTnLst>
                                </p:cTn>
                              </p:par>
                              <p:par>
                                <p:cTn fill="hold" nodeType="withEffect" presetClass="entr" presetID="10" presetSubtype="0">
                                  <p:stCondLst>
                                    <p:cond delay="0"/>
                                  </p:stCondLst>
                                  <p:childTnLst>
                                    <p:set>
                                      <p:cBhvr>
                                        <p:cTn dur="1" fill="hold">
                                          <p:stCondLst>
                                            <p:cond delay="0"/>
                                          </p:stCondLst>
                                        </p:cTn>
                                        <p:tgtEl>
                                          <p:spTgt spid="896"/>
                                        </p:tgtEl>
                                        <p:attrNameLst>
                                          <p:attrName>style.visibility</p:attrName>
                                        </p:attrNameLst>
                                      </p:cBhvr>
                                      <p:to>
                                        <p:strVal val="visible"/>
                                      </p:to>
                                    </p:set>
                                    <p:animEffect filter="fade" transition="in">
                                      <p:cBhvr>
                                        <p:cTn dur="500"/>
                                        <p:tgtEl>
                                          <p:spTgt spid="896"/>
                                        </p:tgtEl>
                                      </p:cBhvr>
                                    </p:animEffect>
                                  </p:childTnLst>
                                </p:cTn>
                              </p:par>
                              <p:par>
                                <p:cTn fill="hold" nodeType="withEffect" presetClass="entr" presetID="10" presetSubtype="0">
                                  <p:stCondLst>
                                    <p:cond delay="0"/>
                                  </p:stCondLst>
                                  <p:childTnLst>
                                    <p:set>
                                      <p:cBhvr>
                                        <p:cTn dur="1" fill="hold">
                                          <p:stCondLst>
                                            <p:cond delay="0"/>
                                          </p:stCondLst>
                                        </p:cTn>
                                        <p:tgtEl>
                                          <p:spTgt spid="897"/>
                                        </p:tgtEl>
                                        <p:attrNameLst>
                                          <p:attrName>style.visibility</p:attrName>
                                        </p:attrNameLst>
                                      </p:cBhvr>
                                      <p:to>
                                        <p:strVal val="visible"/>
                                      </p:to>
                                    </p:set>
                                    <p:animEffect filter="fade" transition="in">
                                      <p:cBhvr>
                                        <p:cTn dur="500"/>
                                        <p:tgtEl>
                                          <p:spTgt spid="897"/>
                                        </p:tgtEl>
                                      </p:cBhvr>
                                    </p:animEffect>
                                  </p:childTnLst>
                                </p:cTn>
                              </p:par>
                              <p:par>
                                <p:cTn fill="hold" nodeType="withEffect" presetClass="entr" presetID="10" presetSubtype="0">
                                  <p:stCondLst>
                                    <p:cond delay="0"/>
                                  </p:stCondLst>
                                  <p:childTnLst>
                                    <p:set>
                                      <p:cBhvr>
                                        <p:cTn dur="1" fill="hold">
                                          <p:stCondLst>
                                            <p:cond delay="0"/>
                                          </p:stCondLst>
                                        </p:cTn>
                                        <p:tgtEl>
                                          <p:spTgt spid="898"/>
                                        </p:tgtEl>
                                        <p:attrNameLst>
                                          <p:attrName>style.visibility</p:attrName>
                                        </p:attrNameLst>
                                      </p:cBhvr>
                                      <p:to>
                                        <p:strVal val="visible"/>
                                      </p:to>
                                    </p:set>
                                    <p:animEffect filter="fade" transition="in">
                                      <p:cBhvr>
                                        <p:cTn dur="500"/>
                                        <p:tgtEl>
                                          <p:spTgt spid="898"/>
                                        </p:tgtEl>
                                      </p:cBhvr>
                                    </p:animEffect>
                                  </p:childTnLst>
                                </p:cTn>
                              </p:par>
                              <p:par>
                                <p:cTn fill="hold" nodeType="withEffect" presetClass="entr" presetID="10" presetSubtype="0">
                                  <p:stCondLst>
                                    <p:cond delay="0"/>
                                  </p:stCondLst>
                                  <p:childTnLst>
                                    <p:set>
                                      <p:cBhvr>
                                        <p:cTn dur="1" fill="hold">
                                          <p:stCondLst>
                                            <p:cond delay="0"/>
                                          </p:stCondLst>
                                        </p:cTn>
                                        <p:tgtEl>
                                          <p:spTgt spid="899"/>
                                        </p:tgtEl>
                                        <p:attrNameLst>
                                          <p:attrName>style.visibility</p:attrName>
                                        </p:attrNameLst>
                                      </p:cBhvr>
                                      <p:to>
                                        <p:strVal val="visible"/>
                                      </p:to>
                                    </p:set>
                                    <p:animEffect filter="fade" transition="in">
                                      <p:cBhvr>
                                        <p:cTn dur="500"/>
                                        <p:tgtEl>
                                          <p:spTgt spid="899"/>
                                        </p:tgtEl>
                                      </p:cBhvr>
                                    </p:animEffect>
                                  </p:childTnLst>
                                </p:cTn>
                              </p:par>
                              <p:par>
                                <p:cTn fill="hold" nodeType="withEffect" presetClass="entr" presetID="10" presetSubtype="0">
                                  <p:stCondLst>
                                    <p:cond delay="0"/>
                                  </p:stCondLst>
                                  <p:childTnLst>
                                    <p:set>
                                      <p:cBhvr>
                                        <p:cTn dur="1" fill="hold">
                                          <p:stCondLst>
                                            <p:cond delay="0"/>
                                          </p:stCondLst>
                                        </p:cTn>
                                        <p:tgtEl>
                                          <p:spTgt spid="900"/>
                                        </p:tgtEl>
                                        <p:attrNameLst>
                                          <p:attrName>style.visibility</p:attrName>
                                        </p:attrNameLst>
                                      </p:cBhvr>
                                      <p:to>
                                        <p:strVal val="visible"/>
                                      </p:to>
                                    </p:set>
                                    <p:animEffect filter="fade" transition="in">
                                      <p:cBhvr>
                                        <p:cTn dur="500"/>
                                        <p:tgtEl>
                                          <p:spTgt spid="900"/>
                                        </p:tgtEl>
                                      </p:cBhvr>
                                    </p:animEffect>
                                  </p:childTnLst>
                                </p:cTn>
                              </p:par>
                              <p:par>
                                <p:cTn fill="hold" nodeType="withEffect" presetClass="entr" presetID="10" presetSubtype="0">
                                  <p:stCondLst>
                                    <p:cond delay="0"/>
                                  </p:stCondLst>
                                  <p:childTnLst>
                                    <p:set>
                                      <p:cBhvr>
                                        <p:cTn dur="1" fill="hold">
                                          <p:stCondLst>
                                            <p:cond delay="0"/>
                                          </p:stCondLst>
                                        </p:cTn>
                                        <p:tgtEl>
                                          <p:spTgt spid="901"/>
                                        </p:tgtEl>
                                        <p:attrNameLst>
                                          <p:attrName>style.visibility</p:attrName>
                                        </p:attrNameLst>
                                      </p:cBhvr>
                                      <p:to>
                                        <p:strVal val="visible"/>
                                      </p:to>
                                    </p:set>
                                    <p:animEffect filter="fade" transition="in">
                                      <p:cBhvr>
                                        <p:cTn dur="500"/>
                                        <p:tgtEl>
                                          <p:spTgt spid="901"/>
                                        </p:tgtEl>
                                      </p:cBhvr>
                                    </p:animEffect>
                                  </p:childTnLst>
                                </p:cTn>
                              </p:par>
                              <p:par>
                                <p:cTn fill="hold" nodeType="withEffect" presetClass="entr" presetID="10" presetSubtype="0">
                                  <p:stCondLst>
                                    <p:cond delay="0"/>
                                  </p:stCondLst>
                                  <p:childTnLst>
                                    <p:set>
                                      <p:cBhvr>
                                        <p:cTn dur="1" fill="hold">
                                          <p:stCondLst>
                                            <p:cond delay="0"/>
                                          </p:stCondLst>
                                        </p:cTn>
                                        <p:tgtEl>
                                          <p:spTgt spid="902"/>
                                        </p:tgtEl>
                                        <p:attrNameLst>
                                          <p:attrName>style.visibility</p:attrName>
                                        </p:attrNameLst>
                                      </p:cBhvr>
                                      <p:to>
                                        <p:strVal val="visible"/>
                                      </p:to>
                                    </p:set>
                                    <p:animEffect filter="fade" transition="in">
                                      <p:cBhvr>
                                        <p:cTn dur="500"/>
                                        <p:tgtEl>
                                          <p:spTgt spid="902"/>
                                        </p:tgtEl>
                                      </p:cBhvr>
                                    </p:animEffect>
                                  </p:childTnLst>
                                </p:cTn>
                              </p:par>
                              <p:par>
                                <p:cTn fill="hold" nodeType="withEffect" presetClass="entr" presetID="10" presetSubtype="0">
                                  <p:stCondLst>
                                    <p:cond delay="0"/>
                                  </p:stCondLst>
                                  <p:childTnLst>
                                    <p:set>
                                      <p:cBhvr>
                                        <p:cTn dur="1" fill="hold">
                                          <p:stCondLst>
                                            <p:cond delay="0"/>
                                          </p:stCondLst>
                                        </p:cTn>
                                        <p:tgtEl>
                                          <p:spTgt spid="903"/>
                                        </p:tgtEl>
                                        <p:attrNameLst>
                                          <p:attrName>style.visibility</p:attrName>
                                        </p:attrNameLst>
                                      </p:cBhvr>
                                      <p:to>
                                        <p:strVal val="visible"/>
                                      </p:to>
                                    </p:set>
                                    <p:animEffect filter="fade" transition="in">
                                      <p:cBhvr>
                                        <p:cTn dur="500"/>
                                        <p:tgtEl>
                                          <p:spTgt spid="903"/>
                                        </p:tgtEl>
                                      </p:cBhvr>
                                    </p:animEffect>
                                  </p:childTnLst>
                                </p:cTn>
                              </p:par>
                              <p:par>
                                <p:cTn fill="hold" nodeType="withEffect" presetClass="entr" presetID="10" presetSubtype="0">
                                  <p:stCondLst>
                                    <p:cond delay="0"/>
                                  </p:stCondLst>
                                  <p:childTnLst>
                                    <p:set>
                                      <p:cBhvr>
                                        <p:cTn dur="1" fill="hold">
                                          <p:stCondLst>
                                            <p:cond delay="0"/>
                                          </p:stCondLst>
                                        </p:cTn>
                                        <p:tgtEl>
                                          <p:spTgt spid="904"/>
                                        </p:tgtEl>
                                        <p:attrNameLst>
                                          <p:attrName>style.visibility</p:attrName>
                                        </p:attrNameLst>
                                      </p:cBhvr>
                                      <p:to>
                                        <p:strVal val="visible"/>
                                      </p:to>
                                    </p:set>
                                    <p:animEffect filter="fade" transition="in">
                                      <p:cBhvr>
                                        <p:cTn dur="500"/>
                                        <p:tgtEl>
                                          <p:spTgt spid="904"/>
                                        </p:tgtEl>
                                      </p:cBhvr>
                                    </p:animEffect>
                                  </p:childTnLst>
                                </p:cTn>
                              </p:par>
                              <p:par>
                                <p:cTn fill="hold" nodeType="with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500"/>
                                        <p:tgtEl>
                                          <p:spTgt spid="905"/>
                                        </p:tgtEl>
                                      </p:cBhvr>
                                    </p:animEffect>
                                  </p:childTnLst>
                                </p:cTn>
                              </p:par>
                              <p:par>
                                <p:cTn fill="hold" nodeType="withEffect" presetClass="entr" presetID="10" presetSubtype="0">
                                  <p:stCondLst>
                                    <p:cond delay="0"/>
                                  </p:stCondLst>
                                  <p:childTnLst>
                                    <p:set>
                                      <p:cBhvr>
                                        <p:cTn dur="1" fill="hold">
                                          <p:stCondLst>
                                            <p:cond delay="0"/>
                                          </p:stCondLst>
                                        </p:cTn>
                                        <p:tgtEl>
                                          <p:spTgt spid="913"/>
                                        </p:tgtEl>
                                        <p:attrNameLst>
                                          <p:attrName>style.visibility</p:attrName>
                                        </p:attrNameLst>
                                      </p:cBhvr>
                                      <p:to>
                                        <p:strVal val="visible"/>
                                      </p:to>
                                    </p:set>
                                    <p:animEffect filter="fade" transition="in">
                                      <p:cBhvr>
                                        <p:cTn dur="500"/>
                                        <p:tgtEl>
                                          <p:spTgt spid="913"/>
                                        </p:tgtEl>
                                      </p:cBhvr>
                                    </p:animEffect>
                                  </p:childTnLst>
                                </p:cTn>
                              </p:par>
                              <p:par>
                                <p:cTn fill="hold" nodeType="withEffect" presetClass="entr" presetID="10" presetSubtype="0">
                                  <p:stCondLst>
                                    <p:cond delay="0"/>
                                  </p:stCondLst>
                                  <p:childTnLst>
                                    <p:set>
                                      <p:cBhvr>
                                        <p:cTn dur="1" fill="hold">
                                          <p:stCondLst>
                                            <p:cond delay="0"/>
                                          </p:stCondLst>
                                        </p:cTn>
                                        <p:tgtEl>
                                          <p:spTgt spid="914"/>
                                        </p:tgtEl>
                                        <p:attrNameLst>
                                          <p:attrName>style.visibility</p:attrName>
                                        </p:attrNameLst>
                                      </p:cBhvr>
                                      <p:to>
                                        <p:strVal val="visible"/>
                                      </p:to>
                                    </p:set>
                                    <p:animEffect filter="fade" transition="in">
                                      <p:cBhvr>
                                        <p:cTn dur="500"/>
                                        <p:tgtEl>
                                          <p:spTgt spid="914"/>
                                        </p:tgtEl>
                                      </p:cBhvr>
                                    </p:animEffect>
                                  </p:childTnLst>
                                </p:cTn>
                              </p:par>
                              <p:par>
                                <p:cTn fill="hold" nodeType="withEffect" presetClass="entr" presetID="10" presetSubtype="0">
                                  <p:stCondLst>
                                    <p:cond delay="0"/>
                                  </p:stCondLst>
                                  <p:childTnLst>
                                    <p:set>
                                      <p:cBhvr>
                                        <p:cTn dur="1" fill="hold">
                                          <p:stCondLst>
                                            <p:cond delay="0"/>
                                          </p:stCondLst>
                                        </p:cTn>
                                        <p:tgtEl>
                                          <p:spTgt spid="915"/>
                                        </p:tgtEl>
                                        <p:attrNameLst>
                                          <p:attrName>style.visibility</p:attrName>
                                        </p:attrNameLst>
                                      </p:cBhvr>
                                      <p:to>
                                        <p:strVal val="visible"/>
                                      </p:to>
                                    </p:set>
                                    <p:animEffect filter="fade" transition="in">
                                      <p:cBhvr>
                                        <p:cTn dur="500"/>
                                        <p:tgtEl>
                                          <p:spTgt spid="915"/>
                                        </p:tgtEl>
                                      </p:cBhvr>
                                    </p:animEffect>
                                  </p:childTnLst>
                                </p:cTn>
                              </p:par>
                              <p:par>
                                <p:cTn fill="hold" nodeType="withEffect" presetClass="entr" presetID="10" presetSubtype="0">
                                  <p:stCondLst>
                                    <p:cond delay="0"/>
                                  </p:stCondLst>
                                  <p:childTnLst>
                                    <p:set>
                                      <p:cBhvr>
                                        <p:cTn dur="1" fill="hold">
                                          <p:stCondLst>
                                            <p:cond delay="0"/>
                                          </p:stCondLst>
                                        </p:cTn>
                                        <p:tgtEl>
                                          <p:spTgt spid="916"/>
                                        </p:tgtEl>
                                        <p:attrNameLst>
                                          <p:attrName>style.visibility</p:attrName>
                                        </p:attrNameLst>
                                      </p:cBhvr>
                                      <p:to>
                                        <p:strVal val="visible"/>
                                      </p:to>
                                    </p:set>
                                    <p:animEffect filter="fade" transition="in">
                                      <p:cBhvr>
                                        <p:cTn dur="500"/>
                                        <p:tgtEl>
                                          <p:spTgt spid="916"/>
                                        </p:tgtEl>
                                      </p:cBhvr>
                                    </p:animEffect>
                                  </p:childTnLst>
                                </p:cTn>
                              </p:par>
                              <p:par>
                                <p:cTn fill="hold" nodeType="withEffect" presetClass="entr" presetID="10" presetSubtype="0">
                                  <p:stCondLst>
                                    <p:cond delay="0"/>
                                  </p:stCondLst>
                                  <p:childTnLst>
                                    <p:set>
                                      <p:cBhvr>
                                        <p:cTn dur="1" fill="hold">
                                          <p:stCondLst>
                                            <p:cond delay="0"/>
                                          </p:stCondLst>
                                        </p:cTn>
                                        <p:tgtEl>
                                          <p:spTgt spid="918"/>
                                        </p:tgtEl>
                                        <p:attrNameLst>
                                          <p:attrName>style.visibility</p:attrName>
                                        </p:attrNameLst>
                                      </p:cBhvr>
                                      <p:to>
                                        <p:strVal val="visible"/>
                                      </p:to>
                                    </p:set>
                                    <p:animEffect filter="fade" transition="in">
                                      <p:cBhvr>
                                        <p:cTn dur="500"/>
                                        <p:tgtEl>
                                          <p:spTgt spid="918"/>
                                        </p:tgtEl>
                                      </p:cBhvr>
                                    </p:animEffect>
                                  </p:childTnLst>
                                </p:cTn>
                              </p:par>
                              <p:par>
                                <p:cTn fill="hold" nodeType="withEffect" presetClass="entr" presetID="10" presetSubtype="0">
                                  <p:stCondLst>
                                    <p:cond delay="0"/>
                                  </p:stCondLst>
                                  <p:childTnLst>
                                    <p:set>
                                      <p:cBhvr>
                                        <p:cTn dur="1" fill="hold">
                                          <p:stCondLst>
                                            <p:cond delay="0"/>
                                          </p:stCondLst>
                                        </p:cTn>
                                        <p:tgtEl>
                                          <p:spTgt spid="919"/>
                                        </p:tgtEl>
                                        <p:attrNameLst>
                                          <p:attrName>style.visibility</p:attrName>
                                        </p:attrNameLst>
                                      </p:cBhvr>
                                      <p:to>
                                        <p:strVal val="visible"/>
                                      </p:to>
                                    </p:set>
                                    <p:animEffect filter="fade" transition="in">
                                      <p:cBhvr>
                                        <p:cTn dur="500"/>
                                        <p:tgtEl>
                                          <p:spTgt spid="919"/>
                                        </p:tgtEl>
                                      </p:cBhvr>
                                    </p:animEffect>
                                  </p:childTnLst>
                                </p:cTn>
                              </p:par>
                              <p:par>
                                <p:cTn fill="hold" nodeType="withEffect" presetClass="entr" presetID="10" presetSubtype="0">
                                  <p:stCondLst>
                                    <p:cond delay="0"/>
                                  </p:stCondLst>
                                  <p:childTnLst>
                                    <p:set>
                                      <p:cBhvr>
                                        <p:cTn dur="1" fill="hold">
                                          <p:stCondLst>
                                            <p:cond delay="0"/>
                                          </p:stCondLst>
                                        </p:cTn>
                                        <p:tgtEl>
                                          <p:spTgt spid="920"/>
                                        </p:tgtEl>
                                        <p:attrNameLst>
                                          <p:attrName>style.visibility</p:attrName>
                                        </p:attrNameLst>
                                      </p:cBhvr>
                                      <p:to>
                                        <p:strVal val="visible"/>
                                      </p:to>
                                    </p:set>
                                    <p:animEffect filter="fade" transition="in">
                                      <p:cBhvr>
                                        <p:cTn dur="500"/>
                                        <p:tgtEl>
                                          <p:spTgt spid="9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5"/>
                                        </p:tgtEl>
                                        <p:attrNameLst>
                                          <p:attrName>style.visibility</p:attrName>
                                        </p:attrNameLst>
                                      </p:cBhvr>
                                      <p:to>
                                        <p:strVal val="visible"/>
                                      </p:to>
                                    </p:set>
                                    <p:animEffect filter="fade" transition="in">
                                      <p:cBhvr>
                                        <p:cTn dur="500"/>
                                        <p:tgtEl>
                                          <p:spTgt spid="855"/>
                                        </p:tgtEl>
                                      </p:cBhvr>
                                    </p:animEffect>
                                  </p:childTnLst>
                                </p:cTn>
                              </p:par>
                              <p:par>
                                <p:cTn fill="hold" nodeType="withEffect" presetClass="entr" presetID="10" presetSubtype="0">
                                  <p:stCondLst>
                                    <p:cond delay="0"/>
                                  </p:stCondLst>
                                  <p:childTnLst>
                                    <p:set>
                                      <p:cBhvr>
                                        <p:cTn dur="1" fill="hold">
                                          <p:stCondLst>
                                            <p:cond delay="0"/>
                                          </p:stCondLst>
                                        </p:cTn>
                                        <p:tgtEl>
                                          <p:spTgt spid="930"/>
                                        </p:tgtEl>
                                        <p:attrNameLst>
                                          <p:attrName>style.visibility</p:attrName>
                                        </p:attrNameLst>
                                      </p:cBhvr>
                                      <p:to>
                                        <p:strVal val="visible"/>
                                      </p:to>
                                    </p:set>
                                    <p:animEffect filter="fade" transition="in">
                                      <p:cBhvr>
                                        <p:cTn dur="1000"/>
                                        <p:tgtEl>
                                          <p:spTgt spid="930"/>
                                        </p:tgtEl>
                                      </p:cBhvr>
                                    </p:animEffect>
                                  </p:childTnLst>
                                </p:cTn>
                              </p:par>
                              <p:par>
                                <p:cTn fill="hold" nodeType="withEffect" presetClass="entr" presetID="10" presetSubtype="0">
                                  <p:stCondLst>
                                    <p:cond delay="0"/>
                                  </p:stCondLst>
                                  <p:childTnLst>
                                    <p:set>
                                      <p:cBhvr>
                                        <p:cTn dur="1" fill="hold">
                                          <p:stCondLst>
                                            <p:cond delay="0"/>
                                          </p:stCondLst>
                                        </p:cTn>
                                        <p:tgtEl>
                                          <p:spTgt spid="856"/>
                                        </p:tgtEl>
                                        <p:attrNameLst>
                                          <p:attrName>style.visibility</p:attrName>
                                        </p:attrNameLst>
                                      </p:cBhvr>
                                      <p:to>
                                        <p:strVal val="visible"/>
                                      </p:to>
                                    </p:set>
                                    <p:animEffect filter="fade" transition="in">
                                      <p:cBhvr>
                                        <p:cTn dur="500"/>
                                        <p:tgtEl>
                                          <p:spTgt spid="856"/>
                                        </p:tgtEl>
                                      </p:cBhvr>
                                    </p:animEffect>
                                  </p:childTnLst>
                                </p:cTn>
                              </p:par>
                              <p:par>
                                <p:cTn fill="hold" nodeType="withEffect" presetClass="entr" presetID="10" presetSubtype="0">
                                  <p:stCondLst>
                                    <p:cond delay="0"/>
                                  </p:stCondLst>
                                  <p:childTnLst>
                                    <p:set>
                                      <p:cBhvr>
                                        <p:cTn dur="1" fill="hold">
                                          <p:stCondLst>
                                            <p:cond delay="0"/>
                                          </p:stCondLst>
                                        </p:cTn>
                                        <p:tgtEl>
                                          <p:spTgt spid="857"/>
                                        </p:tgtEl>
                                        <p:attrNameLst>
                                          <p:attrName>style.visibility</p:attrName>
                                        </p:attrNameLst>
                                      </p:cBhvr>
                                      <p:to>
                                        <p:strVal val="visible"/>
                                      </p:to>
                                    </p:set>
                                    <p:animEffect filter="fade" transition="in">
                                      <p:cBhvr>
                                        <p:cTn dur="500"/>
                                        <p:tgtEl>
                                          <p:spTgt spid="857"/>
                                        </p:tgtEl>
                                      </p:cBhvr>
                                    </p:animEffect>
                                  </p:childTnLst>
                                </p:cTn>
                              </p:par>
                              <p:par>
                                <p:cTn fill="hold" nodeType="withEffect" presetClass="entr" presetID="10" presetSubtype="0">
                                  <p:stCondLst>
                                    <p:cond delay="0"/>
                                  </p:stCondLst>
                                  <p:childTnLst>
                                    <p:set>
                                      <p:cBhvr>
                                        <p:cTn dur="1" fill="hold">
                                          <p:stCondLst>
                                            <p:cond delay="0"/>
                                          </p:stCondLst>
                                        </p:cTn>
                                        <p:tgtEl>
                                          <p:spTgt spid="860"/>
                                        </p:tgtEl>
                                        <p:attrNameLst>
                                          <p:attrName>style.visibility</p:attrName>
                                        </p:attrNameLst>
                                      </p:cBhvr>
                                      <p:to>
                                        <p:strVal val="visible"/>
                                      </p:to>
                                    </p:set>
                                    <p:animEffect filter="fade" transition="in">
                                      <p:cBhvr>
                                        <p:cTn dur="500"/>
                                        <p:tgtEl>
                                          <p:spTgt spid="860"/>
                                        </p:tgtEl>
                                      </p:cBhvr>
                                    </p:animEffect>
                                  </p:childTnLst>
                                </p:cTn>
                              </p:par>
                              <p:par>
                                <p:cTn fill="hold" nodeType="withEffect" presetClass="entr" presetID="10" presetSubtype="0">
                                  <p:stCondLst>
                                    <p:cond delay="0"/>
                                  </p:stCondLst>
                                  <p:childTnLst>
                                    <p:set>
                                      <p:cBhvr>
                                        <p:cTn dur="1" fill="hold">
                                          <p:stCondLst>
                                            <p:cond delay="0"/>
                                          </p:stCondLst>
                                        </p:cTn>
                                        <p:tgtEl>
                                          <p:spTgt spid="861"/>
                                        </p:tgtEl>
                                        <p:attrNameLst>
                                          <p:attrName>style.visibility</p:attrName>
                                        </p:attrNameLst>
                                      </p:cBhvr>
                                      <p:to>
                                        <p:strVal val="visible"/>
                                      </p:to>
                                    </p:set>
                                    <p:animEffect filter="fade" transition="in">
                                      <p:cBhvr>
                                        <p:cTn dur="500"/>
                                        <p:tgtEl>
                                          <p:spTgt spid="861"/>
                                        </p:tgtEl>
                                      </p:cBhvr>
                                    </p:animEffect>
                                  </p:childTnLst>
                                </p:cTn>
                              </p:par>
                              <p:par>
                                <p:cTn fill="hold" nodeType="withEffect" presetClass="entr" presetID="10" presetSubtype="0">
                                  <p:stCondLst>
                                    <p:cond delay="0"/>
                                  </p:stCondLst>
                                  <p:childTnLst>
                                    <p:set>
                                      <p:cBhvr>
                                        <p:cTn dur="1" fill="hold">
                                          <p:stCondLst>
                                            <p:cond delay="0"/>
                                          </p:stCondLst>
                                        </p:cTn>
                                        <p:tgtEl>
                                          <p:spTgt spid="863"/>
                                        </p:tgtEl>
                                        <p:attrNameLst>
                                          <p:attrName>style.visibility</p:attrName>
                                        </p:attrNameLst>
                                      </p:cBhvr>
                                      <p:to>
                                        <p:strVal val="visible"/>
                                      </p:to>
                                    </p:set>
                                    <p:animEffect filter="fade" transition="in">
                                      <p:cBhvr>
                                        <p:cTn dur="500"/>
                                        <p:tgtEl>
                                          <p:spTgt spid="863"/>
                                        </p:tgtEl>
                                      </p:cBhvr>
                                    </p:animEffect>
                                  </p:childTnLst>
                                </p:cTn>
                              </p:par>
                              <p:par>
                                <p:cTn fill="hold" nodeType="withEffect" presetClass="entr" presetID="10" presetSubtype="0">
                                  <p:stCondLst>
                                    <p:cond delay="0"/>
                                  </p:stCondLst>
                                  <p:childTnLst>
                                    <p:set>
                                      <p:cBhvr>
                                        <p:cTn dur="1" fill="hold">
                                          <p:stCondLst>
                                            <p:cond delay="0"/>
                                          </p:stCondLst>
                                        </p:cTn>
                                        <p:tgtEl>
                                          <p:spTgt spid="864"/>
                                        </p:tgtEl>
                                        <p:attrNameLst>
                                          <p:attrName>style.visibility</p:attrName>
                                        </p:attrNameLst>
                                      </p:cBhvr>
                                      <p:to>
                                        <p:strVal val="visible"/>
                                      </p:to>
                                    </p:set>
                                    <p:animEffect filter="fade" transition="in">
                                      <p:cBhvr>
                                        <p:cTn dur="500"/>
                                        <p:tgtEl>
                                          <p:spTgt spid="864"/>
                                        </p:tgtEl>
                                      </p:cBhvr>
                                    </p:animEffect>
                                  </p:childTnLst>
                                </p:cTn>
                              </p:par>
                              <p:par>
                                <p:cTn fill="hold" nodeType="withEffect" presetClass="entr" presetID="10" presetSubtype="0">
                                  <p:stCondLst>
                                    <p:cond delay="0"/>
                                  </p:stCondLst>
                                  <p:childTnLst>
                                    <p:set>
                                      <p:cBhvr>
                                        <p:cTn dur="1" fill="hold">
                                          <p:stCondLst>
                                            <p:cond delay="0"/>
                                          </p:stCondLst>
                                        </p:cTn>
                                        <p:tgtEl>
                                          <p:spTgt spid="866"/>
                                        </p:tgtEl>
                                        <p:attrNameLst>
                                          <p:attrName>style.visibility</p:attrName>
                                        </p:attrNameLst>
                                      </p:cBhvr>
                                      <p:to>
                                        <p:strVal val="visible"/>
                                      </p:to>
                                    </p:set>
                                    <p:animEffect filter="fade" transition="in">
                                      <p:cBhvr>
                                        <p:cTn dur="500"/>
                                        <p:tgtEl>
                                          <p:spTgt spid="866"/>
                                        </p:tgtEl>
                                      </p:cBhvr>
                                    </p:animEffect>
                                  </p:childTnLst>
                                </p:cTn>
                              </p:par>
                              <p:par>
                                <p:cTn fill="hold" nodeType="withEffect" presetClass="entr" presetID="10" presetSubtype="0">
                                  <p:stCondLst>
                                    <p:cond delay="0"/>
                                  </p:stCondLst>
                                  <p:childTnLst>
                                    <p:set>
                                      <p:cBhvr>
                                        <p:cTn dur="1" fill="hold">
                                          <p:stCondLst>
                                            <p:cond delay="0"/>
                                          </p:stCondLst>
                                        </p:cTn>
                                        <p:tgtEl>
                                          <p:spTgt spid="906"/>
                                        </p:tgtEl>
                                        <p:attrNameLst>
                                          <p:attrName>style.visibility</p:attrName>
                                        </p:attrNameLst>
                                      </p:cBhvr>
                                      <p:to>
                                        <p:strVal val="visible"/>
                                      </p:to>
                                    </p:set>
                                    <p:animEffect filter="fade" transition="in">
                                      <p:cBhvr>
                                        <p:cTn dur="500"/>
                                        <p:tgtEl>
                                          <p:spTgt spid="906"/>
                                        </p:tgtEl>
                                      </p:cBhvr>
                                    </p:animEffect>
                                  </p:childTnLst>
                                </p:cTn>
                              </p:par>
                              <p:par>
                                <p:cTn fill="hold" nodeType="withEffect" presetClass="entr" presetID="10" presetSubtype="0">
                                  <p:stCondLst>
                                    <p:cond delay="0"/>
                                  </p:stCondLst>
                                  <p:childTnLst>
                                    <p:set>
                                      <p:cBhvr>
                                        <p:cTn dur="1" fill="hold">
                                          <p:stCondLst>
                                            <p:cond delay="0"/>
                                          </p:stCondLst>
                                        </p:cTn>
                                        <p:tgtEl>
                                          <p:spTgt spid="878"/>
                                        </p:tgtEl>
                                        <p:attrNameLst>
                                          <p:attrName>style.visibility</p:attrName>
                                        </p:attrNameLst>
                                      </p:cBhvr>
                                      <p:to>
                                        <p:strVal val="visible"/>
                                      </p:to>
                                    </p:set>
                                    <p:animEffect filter="fade" transition="in">
                                      <p:cBhvr>
                                        <p:cTn dur="500"/>
                                        <p:tgtEl>
                                          <p:spTgt spid="8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0"/>
                                        </p:tgtEl>
                                        <p:attrNameLst>
                                          <p:attrName>style.visibility</p:attrName>
                                        </p:attrNameLst>
                                      </p:cBhvr>
                                      <p:to>
                                        <p:strVal val="visible"/>
                                      </p:to>
                                    </p:set>
                                    <p:animEffect filter="fade" transition="in">
                                      <p:cBhvr>
                                        <p:cTn dur="500"/>
                                        <p:tgtEl>
                                          <p:spTgt spid="870"/>
                                        </p:tgtEl>
                                      </p:cBhvr>
                                    </p:animEffect>
                                  </p:childTnLst>
                                </p:cTn>
                              </p:par>
                              <p:par>
                                <p:cTn fill="hold" nodeType="withEffect" presetClass="entr" presetID="10" presetSubtype="0">
                                  <p:stCondLst>
                                    <p:cond delay="0"/>
                                  </p:stCondLst>
                                  <p:childTnLst>
                                    <p:set>
                                      <p:cBhvr>
                                        <p:cTn dur="1" fill="hold">
                                          <p:stCondLst>
                                            <p:cond delay="0"/>
                                          </p:stCondLst>
                                        </p:cTn>
                                        <p:tgtEl>
                                          <p:spTgt spid="871"/>
                                        </p:tgtEl>
                                        <p:attrNameLst>
                                          <p:attrName>style.visibility</p:attrName>
                                        </p:attrNameLst>
                                      </p:cBhvr>
                                      <p:to>
                                        <p:strVal val="visible"/>
                                      </p:to>
                                    </p:set>
                                    <p:animEffect filter="fade" transition="in">
                                      <p:cBhvr>
                                        <p:cTn dur="500"/>
                                        <p:tgtEl>
                                          <p:spTgt spid="871"/>
                                        </p:tgtEl>
                                      </p:cBhvr>
                                    </p:animEffect>
                                  </p:childTnLst>
                                </p:cTn>
                              </p:par>
                              <p:par>
                                <p:cTn fill="hold" nodeType="withEffect" presetClass="entr" presetID="10" presetSubtype="0">
                                  <p:stCondLst>
                                    <p:cond delay="0"/>
                                  </p:stCondLst>
                                  <p:childTnLst>
                                    <p:set>
                                      <p:cBhvr>
                                        <p:cTn dur="1" fill="hold">
                                          <p:stCondLst>
                                            <p:cond delay="0"/>
                                          </p:stCondLst>
                                        </p:cTn>
                                        <p:tgtEl>
                                          <p:spTgt spid="867"/>
                                        </p:tgtEl>
                                        <p:attrNameLst>
                                          <p:attrName>style.visibility</p:attrName>
                                        </p:attrNameLst>
                                      </p:cBhvr>
                                      <p:to>
                                        <p:strVal val="visible"/>
                                      </p:to>
                                    </p:set>
                                    <p:animEffect filter="fade" transition="in">
                                      <p:cBhvr>
                                        <p:cTn dur="500"/>
                                        <p:tgtEl>
                                          <p:spTgt spid="867"/>
                                        </p:tgtEl>
                                      </p:cBhvr>
                                    </p:animEffect>
                                  </p:childTnLst>
                                </p:cTn>
                              </p:par>
                              <p:par>
                                <p:cTn fill="hold" nodeType="withEffect" presetClass="entr" presetID="10" presetSubtype="0">
                                  <p:stCondLst>
                                    <p:cond delay="0"/>
                                  </p:stCondLst>
                                  <p:childTnLst>
                                    <p:set>
                                      <p:cBhvr>
                                        <p:cTn dur="1" fill="hold">
                                          <p:stCondLst>
                                            <p:cond delay="0"/>
                                          </p:stCondLst>
                                        </p:cTn>
                                        <p:tgtEl>
                                          <p:spTgt spid="879"/>
                                        </p:tgtEl>
                                        <p:attrNameLst>
                                          <p:attrName>style.visibility</p:attrName>
                                        </p:attrNameLst>
                                      </p:cBhvr>
                                      <p:to>
                                        <p:strVal val="visible"/>
                                      </p:to>
                                    </p:set>
                                    <p:animEffect filter="fade" transition="in">
                                      <p:cBhvr>
                                        <p:cTn dur="500"/>
                                        <p:tgtEl>
                                          <p:spTgt spid="8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2"/>
                                        </p:tgtEl>
                                        <p:attrNameLst>
                                          <p:attrName>style.visibility</p:attrName>
                                        </p:attrNameLst>
                                      </p:cBhvr>
                                      <p:to>
                                        <p:strVal val="visible"/>
                                      </p:to>
                                    </p:set>
                                    <p:animEffect filter="fade" transition="in">
                                      <p:cBhvr>
                                        <p:cTn dur="500"/>
                                        <p:tgtEl>
                                          <p:spTgt spid="862"/>
                                        </p:tgtEl>
                                      </p:cBhvr>
                                    </p:animEffect>
                                  </p:childTnLst>
                                </p:cTn>
                              </p:par>
                              <p:par>
                                <p:cTn fill="hold" nodeType="withEffect" presetClass="entr" presetID="10" presetSubtype="0">
                                  <p:stCondLst>
                                    <p:cond delay="0"/>
                                  </p:stCondLst>
                                  <p:childTnLst>
                                    <p:set>
                                      <p:cBhvr>
                                        <p:cTn dur="1" fill="hold">
                                          <p:stCondLst>
                                            <p:cond delay="0"/>
                                          </p:stCondLst>
                                        </p:cTn>
                                        <p:tgtEl>
                                          <p:spTgt spid="887"/>
                                        </p:tgtEl>
                                        <p:attrNameLst>
                                          <p:attrName>style.visibility</p:attrName>
                                        </p:attrNameLst>
                                      </p:cBhvr>
                                      <p:to>
                                        <p:strVal val="visible"/>
                                      </p:to>
                                    </p:set>
                                    <p:animEffect filter="fade" transition="in">
                                      <p:cBhvr>
                                        <p:cTn dur="500"/>
                                        <p:tgtEl>
                                          <p:spTgt spid="887"/>
                                        </p:tgtEl>
                                      </p:cBhvr>
                                    </p:animEffect>
                                  </p:childTnLst>
                                </p:cTn>
                              </p:par>
                              <p:par>
                                <p:cTn fill="hold" nodeType="withEffect" presetClass="entr" presetID="10" presetSubtype="0">
                                  <p:stCondLst>
                                    <p:cond delay="0"/>
                                  </p:stCondLst>
                                  <p:childTnLst>
                                    <p:set>
                                      <p:cBhvr>
                                        <p:cTn dur="1" fill="hold">
                                          <p:stCondLst>
                                            <p:cond delay="0"/>
                                          </p:stCondLst>
                                        </p:cTn>
                                        <p:tgtEl>
                                          <p:spTgt spid="880"/>
                                        </p:tgtEl>
                                        <p:attrNameLst>
                                          <p:attrName>style.visibility</p:attrName>
                                        </p:attrNameLst>
                                      </p:cBhvr>
                                      <p:to>
                                        <p:strVal val="visible"/>
                                      </p:to>
                                    </p:set>
                                    <p:animEffect filter="fade" transition="in">
                                      <p:cBhvr>
                                        <p:cTn dur="500"/>
                                        <p:tgtEl>
                                          <p:spTgt spid="880"/>
                                        </p:tgtEl>
                                      </p:cBhvr>
                                    </p:animEffect>
                                  </p:childTnLst>
                                </p:cTn>
                              </p:par>
                              <p:par>
                                <p:cTn fill="hold" nodeType="withEffect" presetClass="entr" presetID="10" presetSubtype="0">
                                  <p:stCondLst>
                                    <p:cond delay="0"/>
                                  </p:stCondLst>
                                  <p:childTnLst>
                                    <p:set>
                                      <p:cBhvr>
                                        <p:cTn dur="1" fill="hold">
                                          <p:stCondLst>
                                            <p:cond delay="0"/>
                                          </p:stCondLst>
                                        </p:cTn>
                                        <p:tgtEl>
                                          <p:spTgt spid="869"/>
                                        </p:tgtEl>
                                        <p:attrNameLst>
                                          <p:attrName>style.visibility</p:attrName>
                                        </p:attrNameLst>
                                      </p:cBhvr>
                                      <p:to>
                                        <p:strVal val="visible"/>
                                      </p:to>
                                    </p:set>
                                    <p:animEffect filter="fade" transition="in">
                                      <p:cBhvr>
                                        <p:cTn dur="500"/>
                                        <p:tgtEl>
                                          <p:spTgt spid="869"/>
                                        </p:tgtEl>
                                      </p:cBhvr>
                                    </p:animEffect>
                                  </p:childTnLst>
                                </p:cTn>
                              </p:par>
                              <p:par>
                                <p:cTn fill="hold" nodeType="withEffect" presetClass="entr" presetID="10" presetSubtype="0">
                                  <p:stCondLst>
                                    <p:cond delay="0"/>
                                  </p:stCondLst>
                                  <p:childTnLst>
                                    <p:set>
                                      <p:cBhvr>
                                        <p:cTn dur="1" fill="hold">
                                          <p:stCondLst>
                                            <p:cond delay="0"/>
                                          </p:stCondLst>
                                        </p:cTn>
                                        <p:tgtEl>
                                          <p:spTgt spid="868"/>
                                        </p:tgtEl>
                                        <p:attrNameLst>
                                          <p:attrName>style.visibility</p:attrName>
                                        </p:attrNameLst>
                                      </p:cBhvr>
                                      <p:to>
                                        <p:strVal val="visible"/>
                                      </p:to>
                                    </p:set>
                                    <p:animEffect filter="fade" transition="in">
                                      <p:cBhvr>
                                        <p:cTn dur="500"/>
                                        <p:tgtEl>
                                          <p:spTgt spid="868"/>
                                        </p:tgtEl>
                                      </p:cBhvr>
                                    </p:animEffect>
                                  </p:childTnLst>
                                </p:cTn>
                              </p:par>
                              <p:par>
                                <p:cTn fill="hold" nodeType="withEffect" presetClass="entr" presetID="10" presetSubtype="0">
                                  <p:stCondLst>
                                    <p:cond delay="0"/>
                                  </p:stCondLst>
                                  <p:childTnLst>
                                    <p:set>
                                      <p:cBhvr>
                                        <p:cTn dur="1" fill="hold">
                                          <p:stCondLst>
                                            <p:cond delay="0"/>
                                          </p:stCondLst>
                                        </p:cTn>
                                        <p:tgtEl>
                                          <p:spTgt spid="929"/>
                                        </p:tgtEl>
                                        <p:attrNameLst>
                                          <p:attrName>style.visibility</p:attrName>
                                        </p:attrNameLst>
                                      </p:cBhvr>
                                      <p:to>
                                        <p:strVal val="visible"/>
                                      </p:to>
                                    </p:set>
                                    <p:animEffect filter="fade" transition="in">
                                      <p:cBhvr>
                                        <p:cTn dur="500"/>
                                        <p:tgtEl>
                                          <p:spTgt spid="9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2"/>
                                        </p:tgtEl>
                                        <p:attrNameLst>
                                          <p:attrName>style.visibility</p:attrName>
                                        </p:attrNameLst>
                                      </p:cBhvr>
                                      <p:to>
                                        <p:strVal val="visible"/>
                                      </p:to>
                                    </p:set>
                                    <p:animEffect filter="fade" transition="in">
                                      <p:cBhvr>
                                        <p:cTn dur="500"/>
                                        <p:tgtEl>
                                          <p:spTgt spid="872"/>
                                        </p:tgtEl>
                                      </p:cBhvr>
                                    </p:animEffect>
                                  </p:childTnLst>
                                </p:cTn>
                              </p:par>
                              <p:par>
                                <p:cTn fill="hold" nodeType="withEffect" presetClass="entr" presetID="10" presetSubtype="0">
                                  <p:stCondLst>
                                    <p:cond delay="0"/>
                                  </p:stCondLst>
                                  <p:childTnLst>
                                    <p:set>
                                      <p:cBhvr>
                                        <p:cTn dur="1" fill="hold">
                                          <p:stCondLst>
                                            <p:cond delay="0"/>
                                          </p:stCondLst>
                                        </p:cTn>
                                        <p:tgtEl>
                                          <p:spTgt spid="873"/>
                                        </p:tgtEl>
                                        <p:attrNameLst>
                                          <p:attrName>style.visibility</p:attrName>
                                        </p:attrNameLst>
                                      </p:cBhvr>
                                      <p:to>
                                        <p:strVal val="visible"/>
                                      </p:to>
                                    </p:set>
                                    <p:animEffect filter="fade" transition="in">
                                      <p:cBhvr>
                                        <p:cTn dur="500"/>
                                        <p:tgtEl>
                                          <p:spTgt spid="873"/>
                                        </p:tgtEl>
                                      </p:cBhvr>
                                    </p:animEffect>
                                  </p:childTnLst>
                                </p:cTn>
                              </p:par>
                              <p:par>
                                <p:cTn fill="hold" nodeType="with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500"/>
                                        <p:tgtEl>
                                          <p:spTgt spid="874"/>
                                        </p:tgtEl>
                                      </p:cBhvr>
                                    </p:animEffect>
                                  </p:childTnLst>
                                </p:cTn>
                              </p:par>
                              <p:par>
                                <p:cTn fill="hold" nodeType="withEffect" presetClass="entr" presetID="10" presetSubtype="0">
                                  <p:stCondLst>
                                    <p:cond delay="0"/>
                                  </p:stCondLst>
                                  <p:childTnLst>
                                    <p:set>
                                      <p:cBhvr>
                                        <p:cTn dur="1" fill="hold">
                                          <p:stCondLst>
                                            <p:cond delay="0"/>
                                          </p:stCondLst>
                                        </p:cTn>
                                        <p:tgtEl>
                                          <p:spTgt spid="875"/>
                                        </p:tgtEl>
                                        <p:attrNameLst>
                                          <p:attrName>style.visibility</p:attrName>
                                        </p:attrNameLst>
                                      </p:cBhvr>
                                      <p:to>
                                        <p:strVal val="visible"/>
                                      </p:to>
                                    </p:set>
                                    <p:animEffect filter="fade" transition="in">
                                      <p:cBhvr>
                                        <p:cTn dur="500"/>
                                        <p:tgtEl>
                                          <p:spTgt spid="875"/>
                                        </p:tgtEl>
                                      </p:cBhvr>
                                    </p:animEffect>
                                  </p:childTnLst>
                                </p:cTn>
                              </p:par>
                              <p:par>
                                <p:cTn fill="hold" nodeType="withEffect" presetClass="entr" presetID="10" presetSubtype="0">
                                  <p:stCondLst>
                                    <p:cond delay="0"/>
                                  </p:stCondLst>
                                  <p:childTnLst>
                                    <p:set>
                                      <p:cBhvr>
                                        <p:cTn dur="1" fill="hold">
                                          <p:stCondLst>
                                            <p:cond delay="0"/>
                                          </p:stCondLst>
                                        </p:cTn>
                                        <p:tgtEl>
                                          <p:spTgt spid="876"/>
                                        </p:tgtEl>
                                        <p:attrNameLst>
                                          <p:attrName>style.visibility</p:attrName>
                                        </p:attrNameLst>
                                      </p:cBhvr>
                                      <p:to>
                                        <p:strVal val="visible"/>
                                      </p:to>
                                    </p:set>
                                    <p:animEffect filter="fade" transition="in">
                                      <p:cBhvr>
                                        <p:cTn dur="500"/>
                                        <p:tgtEl>
                                          <p:spTgt spid="876"/>
                                        </p:tgtEl>
                                      </p:cBhvr>
                                    </p:animEffect>
                                  </p:childTnLst>
                                </p:cTn>
                              </p:par>
                              <p:par>
                                <p:cTn fill="hold" nodeType="withEffect" presetClass="entr" presetID="10" presetSubtype="0">
                                  <p:stCondLst>
                                    <p:cond delay="0"/>
                                  </p:stCondLst>
                                  <p:childTnLst>
                                    <p:set>
                                      <p:cBhvr>
                                        <p:cTn dur="1" fill="hold">
                                          <p:stCondLst>
                                            <p:cond delay="0"/>
                                          </p:stCondLst>
                                        </p:cTn>
                                        <p:tgtEl>
                                          <p:spTgt spid="877"/>
                                        </p:tgtEl>
                                        <p:attrNameLst>
                                          <p:attrName>style.visibility</p:attrName>
                                        </p:attrNameLst>
                                      </p:cBhvr>
                                      <p:to>
                                        <p:strVal val="visible"/>
                                      </p:to>
                                    </p:set>
                                    <p:animEffect filter="fade" transition="in">
                                      <p:cBhvr>
                                        <p:cTn dur="500"/>
                                        <p:tgtEl>
                                          <p:spTgt spid="877"/>
                                        </p:tgtEl>
                                      </p:cBhvr>
                                    </p:animEffect>
                                  </p:childTnLst>
                                </p:cTn>
                              </p:par>
                              <p:par>
                                <p:cTn fill="hold" nodeType="withEffect" presetClass="entr" presetID="10" presetSubtype="0">
                                  <p:stCondLst>
                                    <p:cond delay="0"/>
                                  </p:stCondLst>
                                  <p:childTnLst>
                                    <p:set>
                                      <p:cBhvr>
                                        <p:cTn dur="1" fill="hold">
                                          <p:stCondLst>
                                            <p:cond delay="0"/>
                                          </p:stCondLst>
                                        </p:cTn>
                                        <p:tgtEl>
                                          <p:spTgt spid="881"/>
                                        </p:tgtEl>
                                        <p:attrNameLst>
                                          <p:attrName>style.visibility</p:attrName>
                                        </p:attrNameLst>
                                      </p:cBhvr>
                                      <p:to>
                                        <p:strVal val="visible"/>
                                      </p:to>
                                    </p:set>
                                    <p:animEffect filter="fade" transition="in">
                                      <p:cBhvr>
                                        <p:cTn dur="500"/>
                                        <p:tgtEl>
                                          <p:spTgt spid="881"/>
                                        </p:tgtEl>
                                      </p:cBhvr>
                                    </p:animEffect>
                                  </p:childTnLst>
                                </p:cTn>
                              </p:par>
                              <p:par>
                                <p:cTn fill="hold" nodeType="withEffect" presetClass="entr" presetID="10" presetSubtype="0">
                                  <p:stCondLst>
                                    <p:cond delay="0"/>
                                  </p:stCondLst>
                                  <p:childTnLst>
                                    <p:set>
                                      <p:cBhvr>
                                        <p:cTn dur="1" fill="hold">
                                          <p:stCondLst>
                                            <p:cond delay="0"/>
                                          </p:stCondLst>
                                        </p:cTn>
                                        <p:tgtEl>
                                          <p:spTgt spid="882"/>
                                        </p:tgtEl>
                                        <p:attrNameLst>
                                          <p:attrName>style.visibility</p:attrName>
                                        </p:attrNameLst>
                                      </p:cBhvr>
                                      <p:to>
                                        <p:strVal val="visible"/>
                                      </p:to>
                                    </p:set>
                                    <p:animEffect filter="fade" transition="in">
                                      <p:cBhvr>
                                        <p:cTn dur="500"/>
                                        <p:tgtEl>
                                          <p:spTgt spid="882"/>
                                        </p:tgtEl>
                                      </p:cBhvr>
                                    </p:animEffect>
                                  </p:childTnLst>
                                </p:cTn>
                              </p:par>
                              <p:par>
                                <p:cTn fill="hold" nodeType="withEffect" presetClass="entr" presetID="10" presetSubtype="0">
                                  <p:stCondLst>
                                    <p:cond delay="0"/>
                                  </p:stCondLst>
                                  <p:childTnLst>
                                    <p:set>
                                      <p:cBhvr>
                                        <p:cTn dur="1" fill="hold">
                                          <p:stCondLst>
                                            <p:cond delay="0"/>
                                          </p:stCondLst>
                                        </p:cTn>
                                        <p:tgtEl>
                                          <p:spTgt spid="883"/>
                                        </p:tgtEl>
                                        <p:attrNameLst>
                                          <p:attrName>style.visibility</p:attrName>
                                        </p:attrNameLst>
                                      </p:cBhvr>
                                      <p:to>
                                        <p:strVal val="visible"/>
                                      </p:to>
                                    </p:set>
                                    <p:animEffect filter="fade" transition="in">
                                      <p:cBhvr>
                                        <p:cTn dur="500"/>
                                        <p:tgtEl>
                                          <p:spTgt spid="883"/>
                                        </p:tgtEl>
                                      </p:cBhvr>
                                    </p:animEffect>
                                  </p:childTnLst>
                                </p:cTn>
                              </p:par>
                              <p:par>
                                <p:cTn fill="hold" nodeType="withEffect" presetClass="entr" presetID="10" presetSubtype="0">
                                  <p:stCondLst>
                                    <p:cond delay="0"/>
                                  </p:stCondLst>
                                  <p:childTnLst>
                                    <p:set>
                                      <p:cBhvr>
                                        <p:cTn dur="1" fill="hold">
                                          <p:stCondLst>
                                            <p:cond delay="0"/>
                                          </p:stCondLst>
                                        </p:cTn>
                                        <p:tgtEl>
                                          <p:spTgt spid="884"/>
                                        </p:tgtEl>
                                        <p:attrNameLst>
                                          <p:attrName>style.visibility</p:attrName>
                                        </p:attrNameLst>
                                      </p:cBhvr>
                                      <p:to>
                                        <p:strVal val="visible"/>
                                      </p:to>
                                    </p:set>
                                    <p:animEffect filter="fade" transition="in">
                                      <p:cBhvr>
                                        <p:cTn dur="500"/>
                                        <p:tgtEl>
                                          <p:spTgt spid="884"/>
                                        </p:tgtEl>
                                      </p:cBhvr>
                                    </p:animEffect>
                                  </p:childTnLst>
                                </p:cTn>
                              </p:par>
                              <p:par>
                                <p:cTn fill="hold" nodeType="withEffect" presetClass="entr" presetID="10" presetSubtype="0">
                                  <p:stCondLst>
                                    <p:cond delay="0"/>
                                  </p:stCondLst>
                                  <p:childTnLst>
                                    <p:set>
                                      <p:cBhvr>
                                        <p:cTn dur="1" fill="hold">
                                          <p:stCondLst>
                                            <p:cond delay="0"/>
                                          </p:stCondLst>
                                        </p:cTn>
                                        <p:tgtEl>
                                          <p:spTgt spid="885"/>
                                        </p:tgtEl>
                                        <p:attrNameLst>
                                          <p:attrName>style.visibility</p:attrName>
                                        </p:attrNameLst>
                                      </p:cBhvr>
                                      <p:to>
                                        <p:strVal val="visible"/>
                                      </p:to>
                                    </p:set>
                                    <p:animEffect filter="fade" transition="in">
                                      <p:cBhvr>
                                        <p:cTn dur="500"/>
                                        <p:tgtEl>
                                          <p:spTgt spid="885"/>
                                        </p:tgtEl>
                                      </p:cBhvr>
                                    </p:animEffect>
                                  </p:childTnLst>
                                </p:cTn>
                              </p:par>
                              <p:par>
                                <p:cTn fill="hold" nodeType="withEffect" presetClass="entr" presetID="10" presetSubtype="0">
                                  <p:stCondLst>
                                    <p:cond delay="0"/>
                                  </p:stCondLst>
                                  <p:childTnLst>
                                    <p:set>
                                      <p:cBhvr>
                                        <p:cTn dur="1" fill="hold">
                                          <p:stCondLst>
                                            <p:cond delay="0"/>
                                          </p:stCondLst>
                                        </p:cTn>
                                        <p:tgtEl>
                                          <p:spTgt spid="886"/>
                                        </p:tgtEl>
                                        <p:attrNameLst>
                                          <p:attrName>style.visibility</p:attrName>
                                        </p:attrNameLst>
                                      </p:cBhvr>
                                      <p:to>
                                        <p:strVal val="visible"/>
                                      </p:to>
                                    </p:set>
                                    <p:animEffect filter="fade" transition="in">
                                      <p:cBhvr>
                                        <p:cTn dur="500"/>
                                        <p:tgtEl>
                                          <p:spTgt spid="886"/>
                                        </p:tgtEl>
                                      </p:cBhvr>
                                    </p:animEffect>
                                  </p:childTnLst>
                                </p:cTn>
                              </p:par>
                              <p:par>
                                <p:cTn fill="hold" nodeType="withEffect" presetClass="entr" presetID="10" presetSubtype="0">
                                  <p:stCondLst>
                                    <p:cond delay="0"/>
                                  </p:stCondLst>
                                  <p:childTnLst>
                                    <p:set>
                                      <p:cBhvr>
                                        <p:cTn dur="1" fill="hold">
                                          <p:stCondLst>
                                            <p:cond delay="0"/>
                                          </p:stCondLst>
                                        </p:cTn>
                                        <p:tgtEl>
                                          <p:spTgt spid="907"/>
                                        </p:tgtEl>
                                        <p:attrNameLst>
                                          <p:attrName>style.visibility</p:attrName>
                                        </p:attrNameLst>
                                      </p:cBhvr>
                                      <p:to>
                                        <p:strVal val="visible"/>
                                      </p:to>
                                    </p:set>
                                    <p:animEffect filter="fade" transition="in">
                                      <p:cBhvr>
                                        <p:cTn dur="500"/>
                                        <p:tgtEl>
                                          <p:spTgt spid="907"/>
                                        </p:tgtEl>
                                      </p:cBhvr>
                                    </p:animEffect>
                                  </p:childTnLst>
                                </p:cTn>
                              </p:par>
                              <p:par>
                                <p:cTn fill="hold" nodeType="withEffect" presetClass="entr" presetID="10" presetSubtype="0">
                                  <p:stCondLst>
                                    <p:cond delay="0"/>
                                  </p:stCondLst>
                                  <p:childTnLst>
                                    <p:set>
                                      <p:cBhvr>
                                        <p:cTn dur="1" fill="hold">
                                          <p:stCondLst>
                                            <p:cond delay="0"/>
                                          </p:stCondLst>
                                        </p:cTn>
                                        <p:tgtEl>
                                          <p:spTgt spid="908"/>
                                        </p:tgtEl>
                                        <p:attrNameLst>
                                          <p:attrName>style.visibility</p:attrName>
                                        </p:attrNameLst>
                                      </p:cBhvr>
                                      <p:to>
                                        <p:strVal val="visible"/>
                                      </p:to>
                                    </p:set>
                                    <p:animEffect filter="fade" transition="in">
                                      <p:cBhvr>
                                        <p:cTn dur="500"/>
                                        <p:tgtEl>
                                          <p:spTgt spid="908"/>
                                        </p:tgtEl>
                                      </p:cBhvr>
                                    </p:animEffect>
                                  </p:childTnLst>
                                </p:cTn>
                              </p:par>
                              <p:par>
                                <p:cTn fill="hold" nodeType="withEffect" presetClass="entr" presetID="10" presetSubtype="0">
                                  <p:stCondLst>
                                    <p:cond delay="0"/>
                                  </p:stCondLst>
                                  <p:childTnLst>
                                    <p:set>
                                      <p:cBhvr>
                                        <p:cTn dur="1" fill="hold">
                                          <p:stCondLst>
                                            <p:cond delay="0"/>
                                          </p:stCondLst>
                                        </p:cTn>
                                        <p:tgtEl>
                                          <p:spTgt spid="910"/>
                                        </p:tgtEl>
                                        <p:attrNameLst>
                                          <p:attrName>style.visibility</p:attrName>
                                        </p:attrNameLst>
                                      </p:cBhvr>
                                      <p:to>
                                        <p:strVal val="visible"/>
                                      </p:to>
                                    </p:set>
                                    <p:animEffect filter="fade" transition="in">
                                      <p:cBhvr>
                                        <p:cTn dur="500"/>
                                        <p:tgtEl>
                                          <p:spTgt spid="910"/>
                                        </p:tgtEl>
                                      </p:cBhvr>
                                    </p:animEffect>
                                  </p:childTnLst>
                                </p:cTn>
                              </p:par>
                              <p:par>
                                <p:cTn fill="hold" nodeType="withEffect" presetClass="entr" presetID="10" presetSubtype="0">
                                  <p:stCondLst>
                                    <p:cond delay="0"/>
                                  </p:stCondLst>
                                  <p:childTnLst>
                                    <p:set>
                                      <p:cBhvr>
                                        <p:cTn dur="1" fill="hold">
                                          <p:stCondLst>
                                            <p:cond delay="0"/>
                                          </p:stCondLst>
                                        </p:cTn>
                                        <p:tgtEl>
                                          <p:spTgt spid="911"/>
                                        </p:tgtEl>
                                        <p:attrNameLst>
                                          <p:attrName>style.visibility</p:attrName>
                                        </p:attrNameLst>
                                      </p:cBhvr>
                                      <p:to>
                                        <p:strVal val="visible"/>
                                      </p:to>
                                    </p:set>
                                    <p:animEffect filter="fade" transition="in">
                                      <p:cBhvr>
                                        <p:cTn dur="500"/>
                                        <p:tgtEl>
                                          <p:spTgt spid="911"/>
                                        </p:tgtEl>
                                      </p:cBhvr>
                                    </p:animEffect>
                                  </p:childTnLst>
                                </p:cTn>
                              </p:par>
                              <p:par>
                                <p:cTn fill="hold" nodeType="withEffect" presetClass="entr" presetID="10" presetSubtype="0">
                                  <p:stCondLst>
                                    <p:cond delay="0"/>
                                  </p:stCondLst>
                                  <p:childTnLst>
                                    <p:set>
                                      <p:cBhvr>
                                        <p:cTn dur="1" fill="hold">
                                          <p:stCondLst>
                                            <p:cond delay="0"/>
                                          </p:stCondLst>
                                        </p:cTn>
                                        <p:tgtEl>
                                          <p:spTgt spid="921"/>
                                        </p:tgtEl>
                                        <p:attrNameLst>
                                          <p:attrName>style.visibility</p:attrName>
                                        </p:attrNameLst>
                                      </p:cBhvr>
                                      <p:to>
                                        <p:strVal val="visible"/>
                                      </p:to>
                                    </p:set>
                                    <p:animEffect filter="fade" transition="in">
                                      <p:cBhvr>
                                        <p:cTn dur="500"/>
                                        <p:tgtEl>
                                          <p:spTgt spid="921"/>
                                        </p:tgtEl>
                                      </p:cBhvr>
                                    </p:animEffect>
                                  </p:childTnLst>
                                </p:cTn>
                              </p:par>
                              <p:par>
                                <p:cTn fill="hold" nodeType="withEffect" presetClass="entr" presetID="10" presetSubtype="0">
                                  <p:stCondLst>
                                    <p:cond delay="0"/>
                                  </p:stCondLst>
                                  <p:childTnLst>
                                    <p:set>
                                      <p:cBhvr>
                                        <p:cTn dur="1" fill="hold">
                                          <p:stCondLst>
                                            <p:cond delay="0"/>
                                          </p:stCondLst>
                                        </p:cTn>
                                        <p:tgtEl>
                                          <p:spTgt spid="922"/>
                                        </p:tgtEl>
                                        <p:attrNameLst>
                                          <p:attrName>style.visibility</p:attrName>
                                        </p:attrNameLst>
                                      </p:cBhvr>
                                      <p:to>
                                        <p:strVal val="visible"/>
                                      </p:to>
                                    </p:set>
                                    <p:animEffect filter="fade" transition="in">
                                      <p:cBhvr>
                                        <p:cTn dur="500"/>
                                        <p:tgtEl>
                                          <p:spTgt spid="922"/>
                                        </p:tgtEl>
                                      </p:cBhvr>
                                    </p:animEffect>
                                  </p:childTnLst>
                                </p:cTn>
                              </p:par>
                              <p:par>
                                <p:cTn fill="hold" nodeType="withEffect" presetClass="entr" presetID="10" presetSubtype="0">
                                  <p:stCondLst>
                                    <p:cond delay="0"/>
                                  </p:stCondLst>
                                  <p:childTnLst>
                                    <p:set>
                                      <p:cBhvr>
                                        <p:cTn dur="1" fill="hold">
                                          <p:stCondLst>
                                            <p:cond delay="0"/>
                                          </p:stCondLst>
                                        </p:cTn>
                                        <p:tgtEl>
                                          <p:spTgt spid="923"/>
                                        </p:tgtEl>
                                        <p:attrNameLst>
                                          <p:attrName>style.visibility</p:attrName>
                                        </p:attrNameLst>
                                      </p:cBhvr>
                                      <p:to>
                                        <p:strVal val="visible"/>
                                      </p:to>
                                    </p:set>
                                    <p:animEffect filter="fade" transition="in">
                                      <p:cBhvr>
                                        <p:cTn dur="500"/>
                                        <p:tgtEl>
                                          <p:spTgt spid="923"/>
                                        </p:tgtEl>
                                      </p:cBhvr>
                                    </p:animEffect>
                                  </p:childTnLst>
                                </p:cTn>
                              </p:par>
                              <p:par>
                                <p:cTn fill="hold" nodeType="withEffect" presetClass="entr" presetID="10" presetSubtype="0">
                                  <p:stCondLst>
                                    <p:cond delay="0"/>
                                  </p:stCondLst>
                                  <p:childTnLst>
                                    <p:set>
                                      <p:cBhvr>
                                        <p:cTn dur="1" fill="hold">
                                          <p:stCondLst>
                                            <p:cond delay="0"/>
                                          </p:stCondLst>
                                        </p:cTn>
                                        <p:tgtEl>
                                          <p:spTgt spid="924"/>
                                        </p:tgtEl>
                                        <p:attrNameLst>
                                          <p:attrName>style.visibility</p:attrName>
                                        </p:attrNameLst>
                                      </p:cBhvr>
                                      <p:to>
                                        <p:strVal val="visible"/>
                                      </p:to>
                                    </p:set>
                                    <p:animEffect filter="fade" transition="in">
                                      <p:cBhvr>
                                        <p:cTn dur="500"/>
                                        <p:tgtEl>
                                          <p:spTgt spid="924"/>
                                        </p:tgtEl>
                                      </p:cBhvr>
                                    </p:animEffect>
                                  </p:childTnLst>
                                </p:cTn>
                              </p:par>
                              <p:par>
                                <p:cTn fill="hold" nodeType="withEffect" presetClass="entr" presetID="10" presetSubtype="0">
                                  <p:stCondLst>
                                    <p:cond delay="0"/>
                                  </p:stCondLst>
                                  <p:childTnLst>
                                    <p:set>
                                      <p:cBhvr>
                                        <p:cTn dur="1" fill="hold">
                                          <p:stCondLst>
                                            <p:cond delay="0"/>
                                          </p:stCondLst>
                                        </p:cTn>
                                        <p:tgtEl>
                                          <p:spTgt spid="925"/>
                                        </p:tgtEl>
                                        <p:attrNameLst>
                                          <p:attrName>style.visibility</p:attrName>
                                        </p:attrNameLst>
                                      </p:cBhvr>
                                      <p:to>
                                        <p:strVal val="visible"/>
                                      </p:to>
                                    </p:set>
                                    <p:animEffect filter="fade" transition="in">
                                      <p:cBhvr>
                                        <p:cTn dur="500"/>
                                        <p:tgtEl>
                                          <p:spTgt spid="925"/>
                                        </p:tgtEl>
                                      </p:cBhvr>
                                    </p:animEffect>
                                  </p:childTnLst>
                                </p:cTn>
                              </p:par>
                              <p:par>
                                <p:cTn fill="hold" nodeType="withEffect" presetClass="entr" presetID="10" presetSubtype="0">
                                  <p:stCondLst>
                                    <p:cond delay="0"/>
                                  </p:stCondLst>
                                  <p:childTnLst>
                                    <p:set>
                                      <p:cBhvr>
                                        <p:cTn dur="1" fill="hold">
                                          <p:stCondLst>
                                            <p:cond delay="0"/>
                                          </p:stCondLst>
                                        </p:cTn>
                                        <p:tgtEl>
                                          <p:spTgt spid="926"/>
                                        </p:tgtEl>
                                        <p:attrNameLst>
                                          <p:attrName>style.visibility</p:attrName>
                                        </p:attrNameLst>
                                      </p:cBhvr>
                                      <p:to>
                                        <p:strVal val="visible"/>
                                      </p:to>
                                    </p:set>
                                    <p:animEffect filter="fade" transition="in">
                                      <p:cBhvr>
                                        <p:cTn dur="500"/>
                                        <p:tgtEl>
                                          <p:spTgt spid="926"/>
                                        </p:tgtEl>
                                      </p:cBhvr>
                                    </p:animEffect>
                                  </p:childTnLst>
                                </p:cTn>
                              </p:par>
                              <p:par>
                                <p:cTn fill="hold" nodeType="withEffect" presetClass="entr" presetID="10" presetSubtype="0">
                                  <p:stCondLst>
                                    <p:cond delay="0"/>
                                  </p:stCondLst>
                                  <p:childTnLst>
                                    <p:set>
                                      <p:cBhvr>
                                        <p:cTn dur="1" fill="hold">
                                          <p:stCondLst>
                                            <p:cond delay="0"/>
                                          </p:stCondLst>
                                        </p:cTn>
                                        <p:tgtEl>
                                          <p:spTgt spid="927"/>
                                        </p:tgtEl>
                                        <p:attrNameLst>
                                          <p:attrName>style.visibility</p:attrName>
                                        </p:attrNameLst>
                                      </p:cBhvr>
                                      <p:to>
                                        <p:strVal val="visible"/>
                                      </p:to>
                                    </p:set>
                                    <p:animEffect filter="fade" transition="in">
                                      <p:cBhvr>
                                        <p:cTn dur="500"/>
                                        <p:tgtEl>
                                          <p:spTgt spid="927"/>
                                        </p:tgtEl>
                                      </p:cBhvr>
                                    </p:animEffect>
                                  </p:childTnLst>
                                </p:cTn>
                              </p:par>
                              <p:par>
                                <p:cTn fill="hold" nodeType="withEffect" presetClass="entr" presetID="10" presetSubtype="0">
                                  <p:stCondLst>
                                    <p:cond delay="0"/>
                                  </p:stCondLst>
                                  <p:childTnLst>
                                    <p:set>
                                      <p:cBhvr>
                                        <p:cTn dur="1" fill="hold">
                                          <p:stCondLst>
                                            <p:cond delay="0"/>
                                          </p:stCondLst>
                                        </p:cTn>
                                        <p:tgtEl>
                                          <p:spTgt spid="928"/>
                                        </p:tgtEl>
                                        <p:attrNameLst>
                                          <p:attrName>style.visibility</p:attrName>
                                        </p:attrNameLst>
                                      </p:cBhvr>
                                      <p:to>
                                        <p:strVal val="visible"/>
                                      </p:to>
                                    </p:set>
                                    <p:animEffect filter="fade" transition="in">
                                      <p:cBhvr>
                                        <p:cTn dur="500"/>
                                        <p:tgtEl>
                                          <p:spTgt spid="9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9"/>
                                        </p:tgtEl>
                                        <p:attrNameLst>
                                          <p:attrName>style.visibility</p:attrName>
                                        </p:attrNameLst>
                                      </p:cBhvr>
                                      <p:to>
                                        <p:strVal val="visible"/>
                                      </p:to>
                                    </p:set>
                                    <p:animEffect filter="fade" transition="in">
                                      <p:cBhvr>
                                        <p:cTn dur="500"/>
                                        <p:tgtEl>
                                          <p:spTgt spid="909"/>
                                        </p:tgtEl>
                                      </p:cBhvr>
                                    </p:animEffect>
                                  </p:childTnLst>
                                </p:cTn>
                              </p:par>
                              <p:par>
                                <p:cTn fill="hold" nodeType="withEffect" presetClass="entr" presetID="10" presetSubtype="0">
                                  <p:stCondLst>
                                    <p:cond delay="0"/>
                                  </p:stCondLst>
                                  <p:childTnLst>
                                    <p:set>
                                      <p:cBhvr>
                                        <p:cTn dur="1" fill="hold">
                                          <p:stCondLst>
                                            <p:cond delay="0"/>
                                          </p:stCondLst>
                                        </p:cTn>
                                        <p:tgtEl>
                                          <p:spTgt spid="912"/>
                                        </p:tgtEl>
                                        <p:attrNameLst>
                                          <p:attrName>style.visibility</p:attrName>
                                        </p:attrNameLst>
                                      </p:cBhvr>
                                      <p:to>
                                        <p:strVal val="visible"/>
                                      </p:to>
                                    </p:set>
                                    <p:animEffect filter="fade" transition="in">
                                      <p:cBhvr>
                                        <p:cTn dur="500"/>
                                        <p:tgtEl>
                                          <p:spTgt spid="912"/>
                                        </p:tgtEl>
                                      </p:cBhvr>
                                    </p:animEffect>
                                  </p:childTnLst>
                                </p:cTn>
                              </p:par>
                              <p:par>
                                <p:cTn fill="hold" nodeType="withEffect" presetClass="entr" presetID="10" presetSubtype="0">
                                  <p:stCondLst>
                                    <p:cond delay="0"/>
                                  </p:stCondLst>
                                  <p:childTnLst>
                                    <p:set>
                                      <p:cBhvr>
                                        <p:cTn dur="1" fill="hold">
                                          <p:stCondLst>
                                            <p:cond delay="0"/>
                                          </p:stCondLst>
                                        </p:cTn>
                                        <p:tgtEl>
                                          <p:spTgt spid="912"/>
                                        </p:tgtEl>
                                        <p:attrNameLst>
                                          <p:attrName>style.visibility</p:attrName>
                                        </p:attrNameLst>
                                      </p:cBhvr>
                                      <p:to>
                                        <p:strVal val="visible"/>
                                      </p:to>
                                    </p:set>
                                    <p:animEffect filter="fade" transition="in">
                                      <p:cBhvr>
                                        <p:cTn dur="500"/>
                                        <p:tgtEl>
                                          <p:spTgt spid="9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g27530e3e17c_1_60"/>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What is Law?</a:t>
            </a:r>
            <a:endParaRPr/>
          </a:p>
        </p:txBody>
      </p:sp>
      <p:sp>
        <p:nvSpPr>
          <p:cNvPr id="144" name="Google Shape;144;g27530e3e17c_1_6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lnSpcReduction="10000"/>
          </a:bodyPr>
          <a:lstStyle/>
          <a:p>
            <a:pPr indent="-342900" lvl="0" marL="457200" rtl="0" algn="l">
              <a:lnSpc>
                <a:spcPct val="115000"/>
              </a:lnSpc>
              <a:spcBef>
                <a:spcPts val="0"/>
              </a:spcBef>
              <a:spcAft>
                <a:spcPts val="0"/>
              </a:spcAft>
              <a:buSzPts val="1800"/>
              <a:buChar char="●"/>
            </a:pPr>
            <a:r>
              <a:rPr lang="en"/>
              <a:t>Law is the collective use of force to achieve political or social goals</a:t>
            </a:r>
            <a:endParaRPr/>
          </a:p>
          <a:p>
            <a:pPr indent="0" lvl="0" marL="1143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The only justifiable use of force in a free society is for the DEFENSE of the individual right to life, liberty and property.</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If an individual cannot legitimately interfere with another’s right to life, liberty or property, neither can a group of people acting together – even if they make a law that says they can </a:t>
            </a:r>
            <a:endParaRPr/>
          </a:p>
          <a:p>
            <a:pPr indent="-228600" lvl="0" marL="457200" rtl="0" algn="l">
              <a:lnSpc>
                <a:spcPct val="115000"/>
              </a:lnSpc>
              <a:spcBef>
                <a:spcPts val="0"/>
              </a:spcBef>
              <a:spcAft>
                <a:spcPts val="0"/>
              </a:spcAft>
              <a:buSzPts val="1800"/>
              <a:buNone/>
            </a:pPr>
            <a:r>
              <a:t/>
            </a:r>
            <a:endParaRPr/>
          </a:p>
          <a:p>
            <a:pPr indent="-228600" lvl="0" marL="457200" rtl="0" algn="l">
              <a:lnSpc>
                <a:spcPct val="115000"/>
              </a:lnSpc>
              <a:spcBef>
                <a:spcPts val="0"/>
              </a:spcBef>
              <a:spcAft>
                <a:spcPts val="0"/>
              </a:spcAft>
              <a:buSzPts val="1800"/>
              <a:buNone/>
            </a:pPr>
            <a:r>
              <a:t/>
            </a:r>
            <a:endParaRPr/>
          </a:p>
          <a:p>
            <a:pPr indent="-228600" lvl="0" marL="457200" rtl="0" algn="l">
              <a:lnSpc>
                <a:spcPct val="115000"/>
              </a:lnSpc>
              <a:spcBef>
                <a:spcPts val="0"/>
              </a:spcBef>
              <a:spcAft>
                <a:spcPts val="0"/>
              </a:spcAft>
              <a:buSzPts val="1800"/>
              <a:buNone/>
            </a:pPr>
            <a:r>
              <a:t/>
            </a:r>
            <a:endParaRPr/>
          </a:p>
        </p:txBody>
      </p:sp>
      <p:sp>
        <p:nvSpPr>
          <p:cNvPr id="145" name="Google Shape;145;g27530e3e17c_1_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g25a4f0f9f92_1_146"/>
          <p:cNvSpPr txBox="1"/>
          <p:nvPr>
            <p:ph type="title"/>
          </p:nvPr>
        </p:nvSpPr>
        <p:spPr>
          <a:xfrm>
            <a:off x="233775" y="333775"/>
            <a:ext cx="7623900" cy="4296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82142"/>
              <a:buNone/>
            </a:pPr>
            <a:r>
              <a:rPr lang="en"/>
              <a:t>An Option for Some: American Private Schools</a:t>
            </a:r>
            <a:endParaRPr/>
          </a:p>
        </p:txBody>
      </p:sp>
      <p:sp>
        <p:nvSpPr>
          <p:cNvPr id="936" name="Google Shape;936;g25a4f0f9f92_1_146"/>
          <p:cNvSpPr txBox="1"/>
          <p:nvPr>
            <p:ph idx="12" type="sldNum"/>
          </p:nvPr>
        </p:nvSpPr>
        <p:spPr>
          <a:xfrm>
            <a:off x="8732706" y="4863388"/>
            <a:ext cx="411600" cy="2952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spcBef>
                <a:spcPts val="0"/>
              </a:spcBef>
              <a:spcAft>
                <a:spcPts val="0"/>
              </a:spcAft>
              <a:buClr>
                <a:srgbClr val="000000"/>
              </a:buClr>
              <a:buSzPct val="100000"/>
              <a:buFont typeface="Arial"/>
              <a:buNone/>
            </a:pPr>
            <a:fld id="{00000000-1234-1234-1234-123412341234}" type="slidenum">
              <a:rPr lang="en"/>
              <a:t>‹#›</a:t>
            </a:fld>
            <a:endParaRPr/>
          </a:p>
        </p:txBody>
      </p:sp>
      <p:pic>
        <p:nvPicPr>
          <p:cNvPr id="937" name="Google Shape;937;g25a4f0f9f92_1_146"/>
          <p:cNvPicPr preferRelativeResize="0"/>
          <p:nvPr/>
        </p:nvPicPr>
        <p:blipFill rotWithShape="1">
          <a:blip r:embed="rId3">
            <a:alphaModFix/>
          </a:blip>
          <a:srcRect b="0" l="0" r="0" t="0"/>
          <a:stretch/>
        </p:blipFill>
        <p:spPr>
          <a:xfrm>
            <a:off x="694980" y="2284124"/>
            <a:ext cx="794775" cy="840906"/>
          </a:xfrm>
          <a:prstGeom prst="rect">
            <a:avLst/>
          </a:prstGeom>
          <a:noFill/>
          <a:ln>
            <a:noFill/>
          </a:ln>
        </p:spPr>
      </p:pic>
      <p:sp>
        <p:nvSpPr>
          <p:cNvPr id="938" name="Google Shape;938;g25a4f0f9f92_1_146"/>
          <p:cNvSpPr txBox="1"/>
          <p:nvPr/>
        </p:nvSpPr>
        <p:spPr>
          <a:xfrm>
            <a:off x="942962" y="1884650"/>
            <a:ext cx="555900" cy="453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500">
                <a:solidFill>
                  <a:srgbClr val="FED000"/>
                </a:solidFill>
                <a:latin typeface="Roboto"/>
                <a:ea typeface="Roboto"/>
                <a:cs typeface="Roboto"/>
                <a:sym typeface="Roboto"/>
              </a:rPr>
              <a:t>DC</a:t>
            </a:r>
            <a:endParaRPr b="1" sz="2500">
              <a:solidFill>
                <a:srgbClr val="FED000"/>
              </a:solidFill>
              <a:latin typeface="Roboto"/>
              <a:ea typeface="Roboto"/>
              <a:cs typeface="Roboto"/>
              <a:sym typeface="Roboto"/>
            </a:endParaRPr>
          </a:p>
        </p:txBody>
      </p:sp>
      <p:grpSp>
        <p:nvGrpSpPr>
          <p:cNvPr id="939" name="Google Shape;939;g25a4f0f9f92_1_146"/>
          <p:cNvGrpSpPr/>
          <p:nvPr/>
        </p:nvGrpSpPr>
        <p:grpSpPr>
          <a:xfrm>
            <a:off x="2169111" y="2163634"/>
            <a:ext cx="1420932" cy="765117"/>
            <a:chOff x="5048425" y="1106563"/>
            <a:chExt cx="1420932" cy="765117"/>
          </a:xfrm>
        </p:grpSpPr>
        <p:pic>
          <p:nvPicPr>
            <p:cNvPr id="940" name="Google Shape;940;g25a4f0f9f92_1_146"/>
            <p:cNvPicPr preferRelativeResize="0"/>
            <p:nvPr/>
          </p:nvPicPr>
          <p:blipFill rotWithShape="1">
            <a:blip r:embed="rId4">
              <a:alphaModFix/>
            </a:blip>
            <a:srcRect b="0" l="0" r="0" t="0"/>
            <a:stretch/>
          </p:blipFill>
          <p:spPr>
            <a:xfrm>
              <a:off x="5048425" y="1106563"/>
              <a:ext cx="1420932" cy="765117"/>
            </a:xfrm>
            <a:prstGeom prst="rect">
              <a:avLst/>
            </a:prstGeom>
            <a:noFill/>
            <a:ln>
              <a:noFill/>
            </a:ln>
          </p:spPr>
        </p:pic>
        <p:sp>
          <p:nvSpPr>
            <p:cNvPr id="941" name="Google Shape;941;g25a4f0f9f92_1_146"/>
            <p:cNvSpPr txBox="1"/>
            <p:nvPr/>
          </p:nvSpPr>
          <p:spPr>
            <a:xfrm>
              <a:off x="5301026" y="1210050"/>
              <a:ext cx="897000" cy="453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500">
                  <a:solidFill>
                    <a:srgbClr val="FED000"/>
                  </a:solidFill>
                  <a:latin typeface="Roboto"/>
                  <a:ea typeface="Roboto"/>
                  <a:cs typeface="Roboto"/>
                  <a:sym typeface="Roboto"/>
                </a:rPr>
                <a:t>State</a:t>
              </a:r>
              <a:endParaRPr sz="1100"/>
            </a:p>
          </p:txBody>
        </p:sp>
      </p:grpSp>
      <p:pic>
        <p:nvPicPr>
          <p:cNvPr id="942" name="Google Shape;942;g25a4f0f9f92_1_146"/>
          <p:cNvPicPr preferRelativeResize="0"/>
          <p:nvPr/>
        </p:nvPicPr>
        <p:blipFill rotWithShape="1">
          <a:blip r:embed="rId5">
            <a:alphaModFix/>
          </a:blip>
          <a:srcRect b="0" l="0" r="0" t="0"/>
          <a:stretch/>
        </p:blipFill>
        <p:spPr>
          <a:xfrm>
            <a:off x="4224105" y="2077348"/>
            <a:ext cx="1466482" cy="976249"/>
          </a:xfrm>
          <a:prstGeom prst="rect">
            <a:avLst/>
          </a:prstGeom>
          <a:noFill/>
          <a:ln>
            <a:noFill/>
          </a:ln>
        </p:spPr>
      </p:pic>
      <p:sp>
        <p:nvSpPr>
          <p:cNvPr id="943" name="Google Shape;943;g25a4f0f9f92_1_146"/>
          <p:cNvSpPr txBox="1"/>
          <p:nvPr/>
        </p:nvSpPr>
        <p:spPr>
          <a:xfrm>
            <a:off x="5615683" y="2007458"/>
            <a:ext cx="917700" cy="453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500">
                <a:solidFill>
                  <a:srgbClr val="FED000"/>
                </a:solidFill>
                <a:latin typeface="Roboto"/>
                <a:ea typeface="Roboto"/>
                <a:cs typeface="Roboto"/>
                <a:sym typeface="Roboto"/>
              </a:rPr>
              <a:t>Local</a:t>
            </a:r>
            <a:endParaRPr b="1" sz="2500">
              <a:solidFill>
                <a:srgbClr val="FED000"/>
              </a:solidFill>
              <a:latin typeface="Roboto"/>
              <a:ea typeface="Roboto"/>
              <a:cs typeface="Roboto"/>
              <a:sym typeface="Roboto"/>
            </a:endParaRPr>
          </a:p>
        </p:txBody>
      </p:sp>
      <p:cxnSp>
        <p:nvCxnSpPr>
          <p:cNvPr id="944" name="Google Shape;944;g25a4f0f9f92_1_146"/>
          <p:cNvCxnSpPr>
            <a:stCxn id="942" idx="2"/>
          </p:cNvCxnSpPr>
          <p:nvPr/>
        </p:nvCxnSpPr>
        <p:spPr>
          <a:xfrm flipH="1">
            <a:off x="3493946" y="3053597"/>
            <a:ext cx="1463400" cy="450600"/>
          </a:xfrm>
          <a:prstGeom prst="straightConnector1">
            <a:avLst/>
          </a:prstGeom>
          <a:noFill/>
          <a:ln cap="flat" cmpd="sng" w="38100">
            <a:solidFill>
              <a:srgbClr val="FECE00"/>
            </a:solidFill>
            <a:prstDash val="solid"/>
            <a:round/>
            <a:headEnd len="sm" w="sm" type="none"/>
            <a:tailEnd len="med" w="med" type="triangle"/>
          </a:ln>
        </p:spPr>
      </p:cxnSp>
      <p:cxnSp>
        <p:nvCxnSpPr>
          <p:cNvPr id="945" name="Google Shape;945;g25a4f0f9f92_1_146"/>
          <p:cNvCxnSpPr/>
          <p:nvPr/>
        </p:nvCxnSpPr>
        <p:spPr>
          <a:xfrm flipH="1">
            <a:off x="1512927" y="1668989"/>
            <a:ext cx="2495700" cy="587700"/>
          </a:xfrm>
          <a:prstGeom prst="straightConnector1">
            <a:avLst/>
          </a:prstGeom>
          <a:noFill/>
          <a:ln cap="flat" cmpd="sng" w="38100">
            <a:solidFill>
              <a:srgbClr val="00B050"/>
            </a:solidFill>
            <a:prstDash val="solid"/>
            <a:round/>
            <a:headEnd len="sm" w="sm" type="none"/>
            <a:tailEnd len="med" w="med" type="triangle"/>
          </a:ln>
        </p:spPr>
      </p:cxnSp>
      <p:cxnSp>
        <p:nvCxnSpPr>
          <p:cNvPr id="946" name="Google Shape;946;g25a4f0f9f92_1_146"/>
          <p:cNvCxnSpPr>
            <a:stCxn id="947" idx="2"/>
          </p:cNvCxnSpPr>
          <p:nvPr/>
        </p:nvCxnSpPr>
        <p:spPr>
          <a:xfrm flipH="1">
            <a:off x="3483470" y="1610804"/>
            <a:ext cx="1144500" cy="656400"/>
          </a:xfrm>
          <a:prstGeom prst="straightConnector1">
            <a:avLst/>
          </a:prstGeom>
          <a:noFill/>
          <a:ln cap="flat" cmpd="sng" w="38100">
            <a:solidFill>
              <a:srgbClr val="00B050"/>
            </a:solidFill>
            <a:prstDash val="solid"/>
            <a:round/>
            <a:headEnd len="sm" w="sm" type="none"/>
            <a:tailEnd len="med" w="med" type="triangle"/>
          </a:ln>
        </p:spPr>
      </p:cxnSp>
      <p:sp>
        <p:nvSpPr>
          <p:cNvPr id="948" name="Google Shape;948;g25a4f0f9f92_1_146"/>
          <p:cNvSpPr txBox="1"/>
          <p:nvPr/>
        </p:nvSpPr>
        <p:spPr>
          <a:xfrm>
            <a:off x="1658258" y="1583256"/>
            <a:ext cx="935700" cy="453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500">
                <a:solidFill>
                  <a:srgbClr val="00B050"/>
                </a:solidFill>
                <a:latin typeface="Roboto"/>
                <a:ea typeface="Roboto"/>
                <a:cs typeface="Roboto"/>
                <a:sym typeface="Roboto"/>
              </a:rPr>
              <a:t>Tax $</a:t>
            </a:r>
            <a:endParaRPr b="1" sz="2500">
              <a:solidFill>
                <a:srgbClr val="00B050"/>
              </a:solidFill>
              <a:latin typeface="Roboto"/>
              <a:ea typeface="Roboto"/>
              <a:cs typeface="Roboto"/>
              <a:sym typeface="Roboto"/>
            </a:endParaRPr>
          </a:p>
        </p:txBody>
      </p:sp>
      <p:cxnSp>
        <p:nvCxnSpPr>
          <p:cNvPr id="949" name="Google Shape;949;g25a4f0f9f92_1_146"/>
          <p:cNvCxnSpPr/>
          <p:nvPr/>
        </p:nvCxnSpPr>
        <p:spPr>
          <a:xfrm>
            <a:off x="3449383" y="2499893"/>
            <a:ext cx="738300" cy="0"/>
          </a:xfrm>
          <a:prstGeom prst="straightConnector1">
            <a:avLst/>
          </a:prstGeom>
          <a:noFill/>
          <a:ln cap="flat" cmpd="sng" w="38100">
            <a:solidFill>
              <a:srgbClr val="FECE00"/>
            </a:solidFill>
            <a:prstDash val="solid"/>
            <a:round/>
            <a:headEnd len="sm" w="sm" type="none"/>
            <a:tailEnd len="med" w="med" type="triangle"/>
          </a:ln>
        </p:spPr>
      </p:cxnSp>
      <p:cxnSp>
        <p:nvCxnSpPr>
          <p:cNvPr id="950" name="Google Shape;950;g25a4f0f9f92_1_146"/>
          <p:cNvCxnSpPr>
            <a:stCxn id="942" idx="2"/>
            <a:endCxn id="951" idx="0"/>
          </p:cNvCxnSpPr>
          <p:nvPr/>
        </p:nvCxnSpPr>
        <p:spPr>
          <a:xfrm>
            <a:off x="4957346" y="3053597"/>
            <a:ext cx="355800" cy="679500"/>
          </a:xfrm>
          <a:prstGeom prst="straightConnector1">
            <a:avLst/>
          </a:prstGeom>
          <a:noFill/>
          <a:ln cap="flat" cmpd="sng" w="38100">
            <a:solidFill>
              <a:srgbClr val="FECE00"/>
            </a:solidFill>
            <a:prstDash val="solid"/>
            <a:round/>
            <a:headEnd len="sm" w="sm" type="none"/>
            <a:tailEnd len="med" w="med" type="triangle"/>
          </a:ln>
        </p:spPr>
      </p:cxnSp>
      <p:pic>
        <p:nvPicPr>
          <p:cNvPr id="951" name="Google Shape;951;g25a4f0f9f92_1_146"/>
          <p:cNvPicPr preferRelativeResize="0"/>
          <p:nvPr/>
        </p:nvPicPr>
        <p:blipFill rotWithShape="1">
          <a:blip r:embed="rId6">
            <a:alphaModFix/>
          </a:blip>
          <a:srcRect b="0" l="0" r="0" t="0"/>
          <a:stretch/>
        </p:blipFill>
        <p:spPr>
          <a:xfrm>
            <a:off x="4472342" y="3733093"/>
            <a:ext cx="1681832" cy="1261374"/>
          </a:xfrm>
          <a:prstGeom prst="rect">
            <a:avLst/>
          </a:prstGeom>
          <a:noFill/>
          <a:ln>
            <a:noFill/>
          </a:ln>
        </p:spPr>
      </p:pic>
      <p:cxnSp>
        <p:nvCxnSpPr>
          <p:cNvPr id="952" name="Google Shape;952;g25a4f0f9f92_1_146"/>
          <p:cNvCxnSpPr/>
          <p:nvPr/>
        </p:nvCxnSpPr>
        <p:spPr>
          <a:xfrm>
            <a:off x="1523318" y="2499893"/>
            <a:ext cx="739500" cy="0"/>
          </a:xfrm>
          <a:prstGeom prst="straightConnector1">
            <a:avLst/>
          </a:prstGeom>
          <a:noFill/>
          <a:ln cap="flat" cmpd="sng" w="38100">
            <a:solidFill>
              <a:srgbClr val="FECE00"/>
            </a:solidFill>
            <a:prstDash val="solid"/>
            <a:round/>
            <a:headEnd len="sm" w="sm" type="none"/>
            <a:tailEnd len="med" w="med" type="triangle"/>
          </a:ln>
        </p:spPr>
      </p:cxnSp>
      <p:sp>
        <p:nvSpPr>
          <p:cNvPr id="953" name="Google Shape;953;g25a4f0f9f92_1_146"/>
          <p:cNvSpPr txBox="1"/>
          <p:nvPr/>
        </p:nvSpPr>
        <p:spPr>
          <a:xfrm>
            <a:off x="1438325" y="2602243"/>
            <a:ext cx="964500" cy="561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600">
                <a:solidFill>
                  <a:srgbClr val="FCFCFC"/>
                </a:solidFill>
                <a:latin typeface="Roboto"/>
                <a:ea typeface="Roboto"/>
                <a:cs typeface="Roboto"/>
                <a:sym typeface="Roboto"/>
              </a:rPr>
              <a:t>Standard</a:t>
            </a:r>
            <a:endParaRPr sz="1100"/>
          </a:p>
          <a:p>
            <a:pPr indent="0" lvl="0" marL="0" marR="0" rtl="0" algn="l">
              <a:spcBef>
                <a:spcPts val="0"/>
              </a:spcBef>
              <a:spcAft>
                <a:spcPts val="0"/>
              </a:spcAft>
              <a:buNone/>
            </a:pPr>
            <a:r>
              <a:rPr lang="en" sz="1600">
                <a:solidFill>
                  <a:srgbClr val="FCFCFC"/>
                </a:solidFill>
                <a:latin typeface="Roboto"/>
                <a:ea typeface="Roboto"/>
                <a:cs typeface="Roboto"/>
                <a:sym typeface="Roboto"/>
              </a:rPr>
              <a:t>Curricula</a:t>
            </a:r>
            <a:endParaRPr sz="1800">
              <a:solidFill>
                <a:srgbClr val="FCFCFC"/>
              </a:solidFill>
              <a:latin typeface="Roboto"/>
              <a:ea typeface="Roboto"/>
              <a:cs typeface="Roboto"/>
              <a:sym typeface="Roboto"/>
            </a:endParaRPr>
          </a:p>
        </p:txBody>
      </p:sp>
      <p:pic>
        <p:nvPicPr>
          <p:cNvPr id="954" name="Google Shape;954;g25a4f0f9f92_1_146"/>
          <p:cNvPicPr preferRelativeResize="0"/>
          <p:nvPr/>
        </p:nvPicPr>
        <p:blipFill rotWithShape="1">
          <a:blip r:embed="rId7">
            <a:alphaModFix/>
          </a:blip>
          <a:srcRect b="0" l="0" r="0" t="0"/>
          <a:stretch/>
        </p:blipFill>
        <p:spPr>
          <a:xfrm>
            <a:off x="7802243" y="1794943"/>
            <a:ext cx="165273" cy="329444"/>
          </a:xfrm>
          <a:prstGeom prst="rect">
            <a:avLst/>
          </a:prstGeom>
          <a:noFill/>
          <a:ln>
            <a:noFill/>
          </a:ln>
        </p:spPr>
      </p:pic>
      <p:pic>
        <p:nvPicPr>
          <p:cNvPr id="955" name="Google Shape;955;g25a4f0f9f92_1_146"/>
          <p:cNvPicPr preferRelativeResize="0"/>
          <p:nvPr/>
        </p:nvPicPr>
        <p:blipFill rotWithShape="1">
          <a:blip r:embed="rId7">
            <a:alphaModFix/>
          </a:blip>
          <a:srcRect b="0" l="0" r="0" t="0"/>
          <a:stretch/>
        </p:blipFill>
        <p:spPr>
          <a:xfrm>
            <a:off x="7636970" y="2190314"/>
            <a:ext cx="165273" cy="329444"/>
          </a:xfrm>
          <a:prstGeom prst="rect">
            <a:avLst/>
          </a:prstGeom>
          <a:noFill/>
          <a:ln>
            <a:noFill/>
          </a:ln>
        </p:spPr>
      </p:pic>
      <p:pic>
        <p:nvPicPr>
          <p:cNvPr id="956" name="Google Shape;956;g25a4f0f9f92_1_146"/>
          <p:cNvPicPr preferRelativeResize="0"/>
          <p:nvPr/>
        </p:nvPicPr>
        <p:blipFill rotWithShape="1">
          <a:blip r:embed="rId7">
            <a:alphaModFix/>
          </a:blip>
          <a:srcRect b="0" l="0" r="0" t="0"/>
          <a:stretch/>
        </p:blipFill>
        <p:spPr>
          <a:xfrm>
            <a:off x="8013572" y="1759696"/>
            <a:ext cx="165273" cy="329444"/>
          </a:xfrm>
          <a:prstGeom prst="rect">
            <a:avLst/>
          </a:prstGeom>
          <a:noFill/>
          <a:ln>
            <a:noFill/>
          </a:ln>
        </p:spPr>
      </p:pic>
      <p:pic>
        <p:nvPicPr>
          <p:cNvPr id="957" name="Google Shape;957;g25a4f0f9f92_1_146"/>
          <p:cNvPicPr preferRelativeResize="0"/>
          <p:nvPr/>
        </p:nvPicPr>
        <p:blipFill rotWithShape="1">
          <a:blip r:embed="rId7">
            <a:alphaModFix/>
          </a:blip>
          <a:srcRect b="0" l="0" r="0" t="0"/>
          <a:stretch/>
        </p:blipFill>
        <p:spPr>
          <a:xfrm>
            <a:off x="7848299" y="2155067"/>
            <a:ext cx="165273" cy="329444"/>
          </a:xfrm>
          <a:prstGeom prst="rect">
            <a:avLst/>
          </a:prstGeom>
          <a:noFill/>
          <a:ln>
            <a:noFill/>
          </a:ln>
        </p:spPr>
      </p:pic>
      <p:pic>
        <p:nvPicPr>
          <p:cNvPr id="958" name="Google Shape;958;g25a4f0f9f92_1_146"/>
          <p:cNvPicPr preferRelativeResize="0"/>
          <p:nvPr/>
        </p:nvPicPr>
        <p:blipFill rotWithShape="1">
          <a:blip r:embed="rId7">
            <a:alphaModFix/>
          </a:blip>
          <a:srcRect b="0" l="0" r="0" t="0"/>
          <a:stretch/>
        </p:blipFill>
        <p:spPr>
          <a:xfrm>
            <a:off x="8059628" y="2143740"/>
            <a:ext cx="165273" cy="329444"/>
          </a:xfrm>
          <a:prstGeom prst="rect">
            <a:avLst/>
          </a:prstGeom>
          <a:noFill/>
          <a:ln>
            <a:noFill/>
          </a:ln>
        </p:spPr>
      </p:pic>
      <p:pic>
        <p:nvPicPr>
          <p:cNvPr id="959" name="Google Shape;959;g25a4f0f9f92_1_146"/>
          <p:cNvPicPr preferRelativeResize="0"/>
          <p:nvPr/>
        </p:nvPicPr>
        <p:blipFill rotWithShape="1">
          <a:blip r:embed="rId7">
            <a:alphaModFix/>
          </a:blip>
          <a:srcRect b="0" l="0" r="0" t="0"/>
          <a:stretch/>
        </p:blipFill>
        <p:spPr>
          <a:xfrm>
            <a:off x="7590914" y="1786843"/>
            <a:ext cx="165273" cy="329444"/>
          </a:xfrm>
          <a:prstGeom prst="rect">
            <a:avLst/>
          </a:prstGeom>
          <a:noFill/>
          <a:ln>
            <a:noFill/>
          </a:ln>
        </p:spPr>
      </p:pic>
      <p:sp>
        <p:nvSpPr>
          <p:cNvPr id="947" name="Google Shape;947;g25a4f0f9f92_1_146"/>
          <p:cNvSpPr/>
          <p:nvPr/>
        </p:nvSpPr>
        <p:spPr>
          <a:xfrm>
            <a:off x="423620" y="972404"/>
            <a:ext cx="8408700" cy="638400"/>
          </a:xfrm>
          <a:prstGeom prst="roundRect">
            <a:avLst>
              <a:gd fmla="val 16667" name="adj"/>
            </a:avLst>
          </a:prstGeom>
          <a:noFill/>
          <a:ln cap="flat" cmpd="sng" w="254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rgbClr val="FCFCFC"/>
                </a:solidFill>
                <a:latin typeface="Arial"/>
                <a:ea typeface="Arial"/>
                <a:cs typeface="Arial"/>
                <a:sym typeface="Arial"/>
              </a:rPr>
              <a:t>Taxpayers</a:t>
            </a:r>
            <a:endParaRPr sz="1100"/>
          </a:p>
        </p:txBody>
      </p:sp>
      <p:cxnSp>
        <p:nvCxnSpPr>
          <p:cNvPr id="960" name="Google Shape;960;g25a4f0f9f92_1_146"/>
          <p:cNvCxnSpPr/>
          <p:nvPr/>
        </p:nvCxnSpPr>
        <p:spPr>
          <a:xfrm>
            <a:off x="5043730" y="1607378"/>
            <a:ext cx="102000" cy="440100"/>
          </a:xfrm>
          <a:prstGeom prst="straightConnector1">
            <a:avLst/>
          </a:prstGeom>
          <a:noFill/>
          <a:ln cap="flat" cmpd="sng" w="38100">
            <a:solidFill>
              <a:srgbClr val="00B050"/>
            </a:solidFill>
            <a:prstDash val="solid"/>
            <a:round/>
            <a:headEnd len="sm" w="sm" type="none"/>
            <a:tailEnd len="med" w="med" type="triangle"/>
          </a:ln>
        </p:spPr>
      </p:cxnSp>
      <p:sp>
        <p:nvSpPr>
          <p:cNvPr id="961" name="Google Shape;961;g25a4f0f9f92_1_146"/>
          <p:cNvSpPr txBox="1"/>
          <p:nvPr/>
        </p:nvSpPr>
        <p:spPr>
          <a:xfrm>
            <a:off x="3312571" y="2570317"/>
            <a:ext cx="964500" cy="561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600">
                <a:solidFill>
                  <a:srgbClr val="FCFCFC"/>
                </a:solidFill>
                <a:latin typeface="Roboto"/>
                <a:ea typeface="Roboto"/>
                <a:cs typeface="Roboto"/>
                <a:sym typeface="Roboto"/>
              </a:rPr>
              <a:t>Standard</a:t>
            </a:r>
            <a:endParaRPr sz="1100"/>
          </a:p>
          <a:p>
            <a:pPr indent="0" lvl="0" marL="0" marR="0" rtl="0" algn="l">
              <a:spcBef>
                <a:spcPts val="0"/>
              </a:spcBef>
              <a:spcAft>
                <a:spcPts val="0"/>
              </a:spcAft>
              <a:buNone/>
            </a:pPr>
            <a:r>
              <a:rPr lang="en" sz="1600">
                <a:solidFill>
                  <a:srgbClr val="FCFCFC"/>
                </a:solidFill>
                <a:latin typeface="Roboto"/>
                <a:ea typeface="Roboto"/>
                <a:cs typeface="Roboto"/>
                <a:sym typeface="Roboto"/>
              </a:rPr>
              <a:t>Curricula</a:t>
            </a:r>
            <a:endParaRPr sz="1800">
              <a:solidFill>
                <a:srgbClr val="FCFCFC"/>
              </a:solidFill>
              <a:latin typeface="Roboto"/>
              <a:ea typeface="Roboto"/>
              <a:cs typeface="Roboto"/>
              <a:sym typeface="Roboto"/>
            </a:endParaRPr>
          </a:p>
        </p:txBody>
      </p:sp>
      <p:pic>
        <p:nvPicPr>
          <p:cNvPr id="962" name="Google Shape;962;g25a4f0f9f92_1_146"/>
          <p:cNvPicPr preferRelativeResize="0"/>
          <p:nvPr/>
        </p:nvPicPr>
        <p:blipFill rotWithShape="1">
          <a:blip r:embed="rId8">
            <a:alphaModFix/>
          </a:blip>
          <a:srcRect b="0" l="0" r="0" t="0"/>
          <a:stretch/>
        </p:blipFill>
        <p:spPr>
          <a:xfrm>
            <a:off x="1576208" y="3475546"/>
            <a:ext cx="1917733" cy="1150639"/>
          </a:xfrm>
          <a:prstGeom prst="rect">
            <a:avLst/>
          </a:prstGeom>
          <a:noFill/>
          <a:ln>
            <a:noFill/>
          </a:ln>
        </p:spPr>
      </p:pic>
      <p:pic>
        <p:nvPicPr>
          <p:cNvPr id="963" name="Google Shape;963;g25a4f0f9f92_1_146"/>
          <p:cNvPicPr preferRelativeResize="0"/>
          <p:nvPr/>
        </p:nvPicPr>
        <p:blipFill rotWithShape="1">
          <a:blip r:embed="rId7">
            <a:alphaModFix/>
          </a:blip>
          <a:srcRect b="0" l="0" r="0" t="0"/>
          <a:stretch/>
        </p:blipFill>
        <p:spPr>
          <a:xfrm>
            <a:off x="7187962" y="1845501"/>
            <a:ext cx="165273" cy="329444"/>
          </a:xfrm>
          <a:prstGeom prst="rect">
            <a:avLst/>
          </a:prstGeom>
          <a:noFill/>
          <a:ln>
            <a:noFill/>
          </a:ln>
        </p:spPr>
      </p:pic>
      <p:pic>
        <p:nvPicPr>
          <p:cNvPr id="964" name="Google Shape;964;g25a4f0f9f92_1_146"/>
          <p:cNvPicPr preferRelativeResize="0"/>
          <p:nvPr/>
        </p:nvPicPr>
        <p:blipFill rotWithShape="1">
          <a:blip r:embed="rId7">
            <a:alphaModFix/>
          </a:blip>
          <a:srcRect b="0" l="0" r="0" t="0"/>
          <a:stretch/>
        </p:blipFill>
        <p:spPr>
          <a:xfrm>
            <a:off x="7022689" y="2240872"/>
            <a:ext cx="165273" cy="329444"/>
          </a:xfrm>
          <a:prstGeom prst="rect">
            <a:avLst/>
          </a:prstGeom>
          <a:noFill/>
          <a:ln>
            <a:noFill/>
          </a:ln>
        </p:spPr>
      </p:pic>
      <p:pic>
        <p:nvPicPr>
          <p:cNvPr id="965" name="Google Shape;965;g25a4f0f9f92_1_146"/>
          <p:cNvPicPr preferRelativeResize="0"/>
          <p:nvPr/>
        </p:nvPicPr>
        <p:blipFill rotWithShape="1">
          <a:blip r:embed="rId7">
            <a:alphaModFix/>
          </a:blip>
          <a:srcRect b="0" l="0" r="0" t="0"/>
          <a:stretch/>
        </p:blipFill>
        <p:spPr>
          <a:xfrm>
            <a:off x="7399291" y="1810254"/>
            <a:ext cx="165273" cy="329444"/>
          </a:xfrm>
          <a:prstGeom prst="rect">
            <a:avLst/>
          </a:prstGeom>
          <a:noFill/>
          <a:ln>
            <a:noFill/>
          </a:ln>
        </p:spPr>
      </p:pic>
      <p:pic>
        <p:nvPicPr>
          <p:cNvPr id="966" name="Google Shape;966;g25a4f0f9f92_1_146"/>
          <p:cNvPicPr preferRelativeResize="0"/>
          <p:nvPr/>
        </p:nvPicPr>
        <p:blipFill rotWithShape="1">
          <a:blip r:embed="rId7">
            <a:alphaModFix/>
          </a:blip>
          <a:srcRect b="0" l="0" r="0" t="0"/>
          <a:stretch/>
        </p:blipFill>
        <p:spPr>
          <a:xfrm>
            <a:off x="7234018" y="2205625"/>
            <a:ext cx="165273" cy="329444"/>
          </a:xfrm>
          <a:prstGeom prst="rect">
            <a:avLst/>
          </a:prstGeom>
          <a:noFill/>
          <a:ln>
            <a:noFill/>
          </a:ln>
        </p:spPr>
      </p:pic>
      <p:pic>
        <p:nvPicPr>
          <p:cNvPr id="967" name="Google Shape;967;g25a4f0f9f92_1_146"/>
          <p:cNvPicPr preferRelativeResize="0"/>
          <p:nvPr/>
        </p:nvPicPr>
        <p:blipFill rotWithShape="1">
          <a:blip r:embed="rId7">
            <a:alphaModFix/>
          </a:blip>
          <a:srcRect b="0" l="0" r="0" t="0"/>
          <a:stretch/>
        </p:blipFill>
        <p:spPr>
          <a:xfrm>
            <a:off x="7435493" y="2236462"/>
            <a:ext cx="165273" cy="329444"/>
          </a:xfrm>
          <a:prstGeom prst="rect">
            <a:avLst/>
          </a:prstGeom>
          <a:noFill/>
          <a:ln>
            <a:noFill/>
          </a:ln>
        </p:spPr>
      </p:pic>
      <p:pic>
        <p:nvPicPr>
          <p:cNvPr id="968" name="Google Shape;968;g25a4f0f9f92_1_146"/>
          <p:cNvPicPr preferRelativeResize="0"/>
          <p:nvPr/>
        </p:nvPicPr>
        <p:blipFill rotWithShape="1">
          <a:blip r:embed="rId7">
            <a:alphaModFix/>
          </a:blip>
          <a:srcRect b="0" l="0" r="0" t="0"/>
          <a:stretch/>
        </p:blipFill>
        <p:spPr>
          <a:xfrm>
            <a:off x="6967730" y="1861998"/>
            <a:ext cx="165273" cy="329444"/>
          </a:xfrm>
          <a:prstGeom prst="rect">
            <a:avLst/>
          </a:prstGeom>
          <a:noFill/>
          <a:ln>
            <a:noFill/>
          </a:ln>
        </p:spPr>
      </p:pic>
      <p:sp>
        <p:nvSpPr>
          <p:cNvPr id="969" name="Google Shape;969;g25a4f0f9f92_1_146"/>
          <p:cNvSpPr txBox="1"/>
          <p:nvPr/>
        </p:nvSpPr>
        <p:spPr>
          <a:xfrm>
            <a:off x="3688995" y="3418157"/>
            <a:ext cx="14802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600">
                <a:solidFill>
                  <a:srgbClr val="FCFCFC"/>
                </a:solidFill>
                <a:latin typeface="Roboto"/>
                <a:ea typeface="Roboto"/>
                <a:cs typeface="Roboto"/>
                <a:sym typeface="Roboto"/>
              </a:rPr>
              <a:t>Administration</a:t>
            </a:r>
            <a:endParaRPr sz="1800">
              <a:solidFill>
                <a:srgbClr val="FCFCFC"/>
              </a:solidFill>
              <a:latin typeface="Roboto"/>
              <a:ea typeface="Roboto"/>
              <a:cs typeface="Roboto"/>
              <a:sym typeface="Roboto"/>
            </a:endParaRPr>
          </a:p>
        </p:txBody>
      </p:sp>
      <p:pic>
        <p:nvPicPr>
          <p:cNvPr id="970" name="Google Shape;970;g25a4f0f9f92_1_146"/>
          <p:cNvPicPr preferRelativeResize="0"/>
          <p:nvPr/>
        </p:nvPicPr>
        <p:blipFill rotWithShape="1">
          <a:blip r:embed="rId7">
            <a:alphaModFix/>
          </a:blip>
          <a:srcRect b="0" l="0" r="0" t="0"/>
          <a:stretch/>
        </p:blipFill>
        <p:spPr>
          <a:xfrm>
            <a:off x="570770" y="1079951"/>
            <a:ext cx="243474" cy="485325"/>
          </a:xfrm>
          <a:prstGeom prst="rect">
            <a:avLst/>
          </a:prstGeom>
          <a:noFill/>
          <a:ln>
            <a:noFill/>
          </a:ln>
        </p:spPr>
      </p:pic>
      <p:pic>
        <p:nvPicPr>
          <p:cNvPr id="971" name="Google Shape;971;g25a4f0f9f92_1_146"/>
          <p:cNvPicPr preferRelativeResize="0"/>
          <p:nvPr/>
        </p:nvPicPr>
        <p:blipFill rotWithShape="1">
          <a:blip r:embed="rId7">
            <a:alphaModFix/>
          </a:blip>
          <a:srcRect b="0" l="0" r="0" t="0"/>
          <a:stretch/>
        </p:blipFill>
        <p:spPr>
          <a:xfrm>
            <a:off x="846831" y="1075055"/>
            <a:ext cx="243474" cy="485325"/>
          </a:xfrm>
          <a:prstGeom prst="rect">
            <a:avLst/>
          </a:prstGeom>
          <a:noFill/>
          <a:ln>
            <a:noFill/>
          </a:ln>
        </p:spPr>
      </p:pic>
      <p:pic>
        <p:nvPicPr>
          <p:cNvPr id="972" name="Google Shape;972;g25a4f0f9f92_1_146"/>
          <p:cNvPicPr preferRelativeResize="0"/>
          <p:nvPr/>
        </p:nvPicPr>
        <p:blipFill rotWithShape="1">
          <a:blip r:embed="rId7">
            <a:alphaModFix/>
          </a:blip>
          <a:srcRect b="0" l="0" r="0" t="0"/>
          <a:stretch/>
        </p:blipFill>
        <p:spPr>
          <a:xfrm>
            <a:off x="1108429" y="1069099"/>
            <a:ext cx="243474" cy="485325"/>
          </a:xfrm>
          <a:prstGeom prst="rect">
            <a:avLst/>
          </a:prstGeom>
          <a:noFill/>
          <a:ln>
            <a:noFill/>
          </a:ln>
        </p:spPr>
      </p:pic>
      <p:pic>
        <p:nvPicPr>
          <p:cNvPr id="973" name="Google Shape;973;g25a4f0f9f92_1_146"/>
          <p:cNvPicPr preferRelativeResize="0"/>
          <p:nvPr/>
        </p:nvPicPr>
        <p:blipFill rotWithShape="1">
          <a:blip r:embed="rId7">
            <a:alphaModFix/>
          </a:blip>
          <a:srcRect b="0" l="0" r="0" t="0"/>
          <a:stretch/>
        </p:blipFill>
        <p:spPr>
          <a:xfrm>
            <a:off x="1384490" y="1064203"/>
            <a:ext cx="243474" cy="485325"/>
          </a:xfrm>
          <a:prstGeom prst="rect">
            <a:avLst/>
          </a:prstGeom>
          <a:noFill/>
          <a:ln>
            <a:noFill/>
          </a:ln>
        </p:spPr>
      </p:pic>
      <p:pic>
        <p:nvPicPr>
          <p:cNvPr id="974" name="Google Shape;974;g25a4f0f9f92_1_146"/>
          <p:cNvPicPr preferRelativeResize="0"/>
          <p:nvPr/>
        </p:nvPicPr>
        <p:blipFill rotWithShape="1">
          <a:blip r:embed="rId7">
            <a:alphaModFix/>
          </a:blip>
          <a:srcRect b="0" l="0" r="0" t="0"/>
          <a:stretch/>
        </p:blipFill>
        <p:spPr>
          <a:xfrm>
            <a:off x="1637099" y="1051090"/>
            <a:ext cx="243474" cy="485325"/>
          </a:xfrm>
          <a:prstGeom prst="rect">
            <a:avLst/>
          </a:prstGeom>
          <a:noFill/>
          <a:ln>
            <a:noFill/>
          </a:ln>
        </p:spPr>
      </p:pic>
      <p:pic>
        <p:nvPicPr>
          <p:cNvPr id="975" name="Google Shape;975;g25a4f0f9f92_1_146"/>
          <p:cNvPicPr preferRelativeResize="0"/>
          <p:nvPr/>
        </p:nvPicPr>
        <p:blipFill rotWithShape="1">
          <a:blip r:embed="rId7">
            <a:alphaModFix/>
          </a:blip>
          <a:srcRect b="0" l="0" r="0" t="0"/>
          <a:stretch/>
        </p:blipFill>
        <p:spPr>
          <a:xfrm>
            <a:off x="1913160" y="1046194"/>
            <a:ext cx="243474" cy="485325"/>
          </a:xfrm>
          <a:prstGeom prst="rect">
            <a:avLst/>
          </a:prstGeom>
          <a:noFill/>
          <a:ln>
            <a:noFill/>
          </a:ln>
        </p:spPr>
      </p:pic>
      <p:pic>
        <p:nvPicPr>
          <p:cNvPr id="976" name="Google Shape;976;g25a4f0f9f92_1_146"/>
          <p:cNvPicPr preferRelativeResize="0"/>
          <p:nvPr/>
        </p:nvPicPr>
        <p:blipFill rotWithShape="1">
          <a:blip r:embed="rId7">
            <a:alphaModFix/>
          </a:blip>
          <a:srcRect b="0" l="0" r="0" t="0"/>
          <a:stretch/>
        </p:blipFill>
        <p:spPr>
          <a:xfrm>
            <a:off x="2174758" y="1040237"/>
            <a:ext cx="243474" cy="485325"/>
          </a:xfrm>
          <a:prstGeom prst="rect">
            <a:avLst/>
          </a:prstGeom>
          <a:noFill/>
          <a:ln>
            <a:noFill/>
          </a:ln>
        </p:spPr>
      </p:pic>
      <p:pic>
        <p:nvPicPr>
          <p:cNvPr id="977" name="Google Shape;977;g25a4f0f9f92_1_146"/>
          <p:cNvPicPr preferRelativeResize="0"/>
          <p:nvPr/>
        </p:nvPicPr>
        <p:blipFill rotWithShape="1">
          <a:blip r:embed="rId7">
            <a:alphaModFix/>
          </a:blip>
          <a:srcRect b="0" l="0" r="0" t="0"/>
          <a:stretch/>
        </p:blipFill>
        <p:spPr>
          <a:xfrm>
            <a:off x="2450819" y="1035341"/>
            <a:ext cx="243474" cy="485325"/>
          </a:xfrm>
          <a:prstGeom prst="rect">
            <a:avLst/>
          </a:prstGeom>
          <a:noFill/>
          <a:ln>
            <a:noFill/>
          </a:ln>
        </p:spPr>
      </p:pic>
      <p:pic>
        <p:nvPicPr>
          <p:cNvPr id="978" name="Google Shape;978;g25a4f0f9f92_1_146"/>
          <p:cNvPicPr preferRelativeResize="0"/>
          <p:nvPr/>
        </p:nvPicPr>
        <p:blipFill rotWithShape="1">
          <a:blip r:embed="rId7">
            <a:alphaModFix/>
          </a:blip>
          <a:srcRect b="0" l="0" r="0" t="0"/>
          <a:stretch/>
        </p:blipFill>
        <p:spPr>
          <a:xfrm>
            <a:off x="6318145" y="1058326"/>
            <a:ext cx="243474" cy="485325"/>
          </a:xfrm>
          <a:prstGeom prst="rect">
            <a:avLst/>
          </a:prstGeom>
          <a:noFill/>
          <a:ln>
            <a:noFill/>
          </a:ln>
        </p:spPr>
      </p:pic>
      <p:pic>
        <p:nvPicPr>
          <p:cNvPr id="979" name="Google Shape;979;g25a4f0f9f92_1_146"/>
          <p:cNvPicPr preferRelativeResize="0"/>
          <p:nvPr/>
        </p:nvPicPr>
        <p:blipFill rotWithShape="1">
          <a:blip r:embed="rId7">
            <a:alphaModFix/>
          </a:blip>
          <a:srcRect b="0" l="0" r="0" t="0"/>
          <a:stretch/>
        </p:blipFill>
        <p:spPr>
          <a:xfrm>
            <a:off x="6594206" y="1053430"/>
            <a:ext cx="243474" cy="485325"/>
          </a:xfrm>
          <a:prstGeom prst="rect">
            <a:avLst/>
          </a:prstGeom>
          <a:noFill/>
          <a:ln>
            <a:noFill/>
          </a:ln>
        </p:spPr>
      </p:pic>
      <p:pic>
        <p:nvPicPr>
          <p:cNvPr id="980" name="Google Shape;980;g25a4f0f9f92_1_146"/>
          <p:cNvPicPr preferRelativeResize="0"/>
          <p:nvPr/>
        </p:nvPicPr>
        <p:blipFill rotWithShape="1">
          <a:blip r:embed="rId7">
            <a:alphaModFix/>
          </a:blip>
          <a:srcRect b="0" l="0" r="0" t="0"/>
          <a:stretch/>
        </p:blipFill>
        <p:spPr>
          <a:xfrm>
            <a:off x="6855804" y="1047473"/>
            <a:ext cx="243474" cy="485325"/>
          </a:xfrm>
          <a:prstGeom prst="rect">
            <a:avLst/>
          </a:prstGeom>
          <a:noFill/>
          <a:ln>
            <a:noFill/>
          </a:ln>
        </p:spPr>
      </p:pic>
      <p:pic>
        <p:nvPicPr>
          <p:cNvPr id="981" name="Google Shape;981;g25a4f0f9f92_1_146"/>
          <p:cNvPicPr preferRelativeResize="0"/>
          <p:nvPr/>
        </p:nvPicPr>
        <p:blipFill rotWithShape="1">
          <a:blip r:embed="rId7">
            <a:alphaModFix/>
          </a:blip>
          <a:srcRect b="0" l="0" r="0" t="0"/>
          <a:stretch/>
        </p:blipFill>
        <p:spPr>
          <a:xfrm>
            <a:off x="7131865" y="1042577"/>
            <a:ext cx="243474" cy="485325"/>
          </a:xfrm>
          <a:prstGeom prst="rect">
            <a:avLst/>
          </a:prstGeom>
          <a:noFill/>
          <a:ln>
            <a:noFill/>
          </a:ln>
        </p:spPr>
      </p:pic>
      <p:pic>
        <p:nvPicPr>
          <p:cNvPr id="982" name="Google Shape;982;g25a4f0f9f92_1_146"/>
          <p:cNvPicPr preferRelativeResize="0"/>
          <p:nvPr/>
        </p:nvPicPr>
        <p:blipFill rotWithShape="1">
          <a:blip r:embed="rId7">
            <a:alphaModFix/>
          </a:blip>
          <a:srcRect b="0" l="0" r="0" t="0"/>
          <a:stretch/>
        </p:blipFill>
        <p:spPr>
          <a:xfrm>
            <a:off x="2705243" y="1052243"/>
            <a:ext cx="243474" cy="485325"/>
          </a:xfrm>
          <a:prstGeom prst="rect">
            <a:avLst/>
          </a:prstGeom>
          <a:noFill/>
          <a:ln>
            <a:noFill/>
          </a:ln>
        </p:spPr>
      </p:pic>
      <p:pic>
        <p:nvPicPr>
          <p:cNvPr id="983" name="Google Shape;983;g25a4f0f9f92_1_146"/>
          <p:cNvPicPr preferRelativeResize="0"/>
          <p:nvPr/>
        </p:nvPicPr>
        <p:blipFill rotWithShape="1">
          <a:blip r:embed="rId7">
            <a:alphaModFix/>
          </a:blip>
          <a:srcRect b="0" l="0" r="0" t="0"/>
          <a:stretch/>
        </p:blipFill>
        <p:spPr>
          <a:xfrm>
            <a:off x="7401609" y="1053068"/>
            <a:ext cx="243474" cy="485325"/>
          </a:xfrm>
          <a:prstGeom prst="rect">
            <a:avLst/>
          </a:prstGeom>
          <a:noFill/>
          <a:ln>
            <a:noFill/>
          </a:ln>
        </p:spPr>
      </p:pic>
      <p:pic>
        <p:nvPicPr>
          <p:cNvPr id="984" name="Google Shape;984;g25a4f0f9f92_1_146"/>
          <p:cNvPicPr preferRelativeResize="0"/>
          <p:nvPr/>
        </p:nvPicPr>
        <p:blipFill rotWithShape="1">
          <a:blip r:embed="rId7">
            <a:alphaModFix/>
          </a:blip>
          <a:srcRect b="0" l="0" r="0" t="0"/>
          <a:stretch/>
        </p:blipFill>
        <p:spPr>
          <a:xfrm>
            <a:off x="7677670" y="1048172"/>
            <a:ext cx="243474" cy="485325"/>
          </a:xfrm>
          <a:prstGeom prst="rect">
            <a:avLst/>
          </a:prstGeom>
          <a:noFill/>
          <a:ln>
            <a:noFill/>
          </a:ln>
        </p:spPr>
      </p:pic>
      <p:pic>
        <p:nvPicPr>
          <p:cNvPr id="985" name="Google Shape;985;g25a4f0f9f92_1_146"/>
          <p:cNvPicPr preferRelativeResize="0"/>
          <p:nvPr/>
        </p:nvPicPr>
        <p:blipFill rotWithShape="1">
          <a:blip r:embed="rId7">
            <a:alphaModFix/>
          </a:blip>
          <a:srcRect b="0" l="0" r="0" t="0"/>
          <a:stretch/>
        </p:blipFill>
        <p:spPr>
          <a:xfrm>
            <a:off x="7939268" y="1042216"/>
            <a:ext cx="243474" cy="485325"/>
          </a:xfrm>
          <a:prstGeom prst="rect">
            <a:avLst/>
          </a:prstGeom>
          <a:noFill/>
          <a:ln>
            <a:noFill/>
          </a:ln>
        </p:spPr>
      </p:pic>
      <p:pic>
        <p:nvPicPr>
          <p:cNvPr id="986" name="Google Shape;986;g25a4f0f9f92_1_146"/>
          <p:cNvPicPr preferRelativeResize="0"/>
          <p:nvPr/>
        </p:nvPicPr>
        <p:blipFill rotWithShape="1">
          <a:blip r:embed="rId7">
            <a:alphaModFix/>
          </a:blip>
          <a:srcRect b="0" l="0" r="0" t="0"/>
          <a:stretch/>
        </p:blipFill>
        <p:spPr>
          <a:xfrm>
            <a:off x="8215329" y="1037320"/>
            <a:ext cx="243474" cy="485325"/>
          </a:xfrm>
          <a:prstGeom prst="rect">
            <a:avLst/>
          </a:prstGeom>
          <a:noFill/>
          <a:ln>
            <a:noFill/>
          </a:ln>
        </p:spPr>
      </p:pic>
      <p:pic>
        <p:nvPicPr>
          <p:cNvPr id="987" name="Google Shape;987;g25a4f0f9f92_1_146"/>
          <p:cNvPicPr preferRelativeResize="0"/>
          <p:nvPr/>
        </p:nvPicPr>
        <p:blipFill rotWithShape="1">
          <a:blip r:embed="rId7">
            <a:alphaModFix/>
          </a:blip>
          <a:srcRect b="0" l="0" r="0" t="0"/>
          <a:stretch/>
        </p:blipFill>
        <p:spPr>
          <a:xfrm>
            <a:off x="8475732" y="1034896"/>
            <a:ext cx="243474" cy="485325"/>
          </a:xfrm>
          <a:prstGeom prst="rect">
            <a:avLst/>
          </a:prstGeom>
          <a:noFill/>
          <a:ln>
            <a:noFill/>
          </a:ln>
        </p:spPr>
      </p:pic>
      <p:sp>
        <p:nvSpPr>
          <p:cNvPr id="988" name="Google Shape;988;g25a4f0f9f92_1_146"/>
          <p:cNvSpPr txBox="1"/>
          <p:nvPr/>
        </p:nvSpPr>
        <p:spPr>
          <a:xfrm>
            <a:off x="5198834" y="1614203"/>
            <a:ext cx="935700" cy="453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500">
                <a:solidFill>
                  <a:srgbClr val="00B050"/>
                </a:solidFill>
                <a:latin typeface="Roboto"/>
                <a:ea typeface="Roboto"/>
                <a:cs typeface="Roboto"/>
                <a:sym typeface="Roboto"/>
              </a:rPr>
              <a:t>Tax $</a:t>
            </a:r>
            <a:endParaRPr b="1" sz="2500">
              <a:solidFill>
                <a:srgbClr val="00B050"/>
              </a:solidFill>
              <a:latin typeface="Roboto"/>
              <a:ea typeface="Roboto"/>
              <a:cs typeface="Roboto"/>
              <a:sym typeface="Roboto"/>
            </a:endParaRPr>
          </a:p>
        </p:txBody>
      </p:sp>
      <p:cxnSp>
        <p:nvCxnSpPr>
          <p:cNvPr id="989" name="Google Shape;989;g25a4f0f9f92_1_146"/>
          <p:cNvCxnSpPr>
            <a:endCxn id="951" idx="0"/>
          </p:cNvCxnSpPr>
          <p:nvPr/>
        </p:nvCxnSpPr>
        <p:spPr>
          <a:xfrm flipH="1">
            <a:off x="5313259" y="2601493"/>
            <a:ext cx="1574400" cy="1131600"/>
          </a:xfrm>
          <a:prstGeom prst="straightConnector1">
            <a:avLst/>
          </a:prstGeom>
          <a:noFill/>
          <a:ln cap="flat" cmpd="sng" w="38100">
            <a:solidFill>
              <a:srgbClr val="FF0000"/>
            </a:solidFill>
            <a:prstDash val="solid"/>
            <a:round/>
            <a:headEnd len="sm" w="sm" type="none"/>
            <a:tailEnd len="med" w="med" type="triangle"/>
          </a:ln>
        </p:spPr>
      </p:cxnSp>
      <p:cxnSp>
        <p:nvCxnSpPr>
          <p:cNvPr id="990" name="Google Shape;990;g25a4f0f9f92_1_146"/>
          <p:cNvCxnSpPr/>
          <p:nvPr/>
        </p:nvCxnSpPr>
        <p:spPr>
          <a:xfrm flipH="1">
            <a:off x="3493930" y="2519759"/>
            <a:ext cx="3409800" cy="984300"/>
          </a:xfrm>
          <a:prstGeom prst="straightConnector1">
            <a:avLst/>
          </a:prstGeom>
          <a:noFill/>
          <a:ln cap="flat" cmpd="sng" w="38100">
            <a:solidFill>
              <a:srgbClr val="FF0000"/>
            </a:solidFill>
            <a:prstDash val="solid"/>
            <a:round/>
            <a:headEnd len="sm" w="sm" type="none"/>
            <a:tailEnd len="med" w="med" type="triangle"/>
          </a:ln>
        </p:spPr>
      </p:cxnSp>
      <p:sp>
        <p:nvSpPr>
          <p:cNvPr id="991" name="Google Shape;991;g25a4f0f9f92_1_146"/>
          <p:cNvSpPr txBox="1"/>
          <p:nvPr/>
        </p:nvSpPr>
        <p:spPr>
          <a:xfrm>
            <a:off x="6571719" y="1658679"/>
            <a:ext cx="4884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rgbClr val="FCFCFC"/>
                </a:solidFill>
                <a:latin typeface="Arial"/>
                <a:ea typeface="Arial"/>
                <a:cs typeface="Arial"/>
                <a:sym typeface="Arial"/>
              </a:rPr>
              <a:t>Kids</a:t>
            </a:r>
            <a:endParaRPr sz="1100"/>
          </a:p>
        </p:txBody>
      </p:sp>
      <p:sp>
        <p:nvSpPr>
          <p:cNvPr id="992" name="Google Shape;992;g25a4f0f9f92_1_146"/>
          <p:cNvSpPr txBox="1"/>
          <p:nvPr/>
        </p:nvSpPr>
        <p:spPr>
          <a:xfrm>
            <a:off x="6115481" y="3033128"/>
            <a:ext cx="7314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600">
                <a:solidFill>
                  <a:srgbClr val="FF0000"/>
                </a:solidFill>
                <a:latin typeface="Arial"/>
                <a:ea typeface="Arial"/>
                <a:cs typeface="Arial"/>
                <a:sym typeface="Arial"/>
              </a:rPr>
              <a:t>Attend</a:t>
            </a:r>
            <a:endParaRPr sz="1400">
              <a:solidFill>
                <a:srgbClr val="FF0000"/>
              </a:solidFill>
              <a:latin typeface="Arial"/>
              <a:ea typeface="Arial"/>
              <a:cs typeface="Arial"/>
              <a:sym typeface="Arial"/>
            </a:endParaRPr>
          </a:p>
        </p:txBody>
      </p:sp>
      <p:pic>
        <p:nvPicPr>
          <p:cNvPr id="993" name="Google Shape;993;g25a4f0f9f92_1_146"/>
          <p:cNvPicPr preferRelativeResize="0"/>
          <p:nvPr/>
        </p:nvPicPr>
        <p:blipFill rotWithShape="1">
          <a:blip r:embed="rId7">
            <a:alphaModFix/>
          </a:blip>
          <a:srcRect b="0" l="0" r="0" t="0"/>
          <a:stretch/>
        </p:blipFill>
        <p:spPr>
          <a:xfrm>
            <a:off x="2971321" y="1056019"/>
            <a:ext cx="243474" cy="485325"/>
          </a:xfrm>
          <a:prstGeom prst="rect">
            <a:avLst/>
          </a:prstGeom>
          <a:noFill/>
          <a:ln>
            <a:noFill/>
          </a:ln>
        </p:spPr>
      </p:pic>
      <p:pic>
        <p:nvPicPr>
          <p:cNvPr id="994" name="Google Shape;994;g25a4f0f9f92_1_146"/>
          <p:cNvPicPr preferRelativeResize="0"/>
          <p:nvPr/>
        </p:nvPicPr>
        <p:blipFill rotWithShape="1">
          <a:blip r:embed="rId7">
            <a:alphaModFix/>
          </a:blip>
          <a:srcRect b="0" l="0" r="0" t="0"/>
          <a:stretch/>
        </p:blipFill>
        <p:spPr>
          <a:xfrm>
            <a:off x="3247382" y="1051123"/>
            <a:ext cx="243474" cy="485325"/>
          </a:xfrm>
          <a:prstGeom prst="rect">
            <a:avLst/>
          </a:prstGeom>
          <a:noFill/>
          <a:ln>
            <a:noFill/>
          </a:ln>
        </p:spPr>
      </p:pic>
      <p:pic>
        <p:nvPicPr>
          <p:cNvPr id="995" name="Google Shape;995;g25a4f0f9f92_1_146"/>
          <p:cNvPicPr preferRelativeResize="0"/>
          <p:nvPr/>
        </p:nvPicPr>
        <p:blipFill rotWithShape="1">
          <a:blip r:embed="rId7">
            <a:alphaModFix/>
          </a:blip>
          <a:srcRect b="0" l="0" r="0" t="0"/>
          <a:stretch/>
        </p:blipFill>
        <p:spPr>
          <a:xfrm>
            <a:off x="3508980" y="1045166"/>
            <a:ext cx="243474" cy="485325"/>
          </a:xfrm>
          <a:prstGeom prst="rect">
            <a:avLst/>
          </a:prstGeom>
          <a:noFill/>
          <a:ln>
            <a:noFill/>
          </a:ln>
        </p:spPr>
      </p:pic>
      <p:pic>
        <p:nvPicPr>
          <p:cNvPr id="996" name="Google Shape;996;g25a4f0f9f92_1_146"/>
          <p:cNvPicPr preferRelativeResize="0"/>
          <p:nvPr/>
        </p:nvPicPr>
        <p:blipFill rotWithShape="1">
          <a:blip r:embed="rId7">
            <a:alphaModFix/>
          </a:blip>
          <a:srcRect b="0" l="0" r="0" t="0"/>
          <a:stretch/>
        </p:blipFill>
        <p:spPr>
          <a:xfrm>
            <a:off x="3785041" y="1040270"/>
            <a:ext cx="243474" cy="485325"/>
          </a:xfrm>
          <a:prstGeom prst="rect">
            <a:avLst/>
          </a:prstGeom>
          <a:noFill/>
          <a:ln>
            <a:noFill/>
          </a:ln>
        </p:spPr>
      </p:pic>
      <p:pic>
        <p:nvPicPr>
          <p:cNvPr id="997" name="Google Shape;997;g25a4f0f9f92_1_146"/>
          <p:cNvPicPr preferRelativeResize="0"/>
          <p:nvPr/>
        </p:nvPicPr>
        <p:blipFill rotWithShape="1">
          <a:blip r:embed="rId7">
            <a:alphaModFix/>
          </a:blip>
          <a:srcRect b="0" l="0" r="0" t="0"/>
          <a:stretch/>
        </p:blipFill>
        <p:spPr>
          <a:xfrm>
            <a:off x="5269811" y="1072094"/>
            <a:ext cx="243474" cy="485325"/>
          </a:xfrm>
          <a:prstGeom prst="rect">
            <a:avLst/>
          </a:prstGeom>
          <a:noFill/>
          <a:ln>
            <a:noFill/>
          </a:ln>
        </p:spPr>
      </p:pic>
      <p:pic>
        <p:nvPicPr>
          <p:cNvPr id="998" name="Google Shape;998;g25a4f0f9f92_1_146"/>
          <p:cNvPicPr preferRelativeResize="0"/>
          <p:nvPr/>
        </p:nvPicPr>
        <p:blipFill rotWithShape="1">
          <a:blip r:embed="rId7">
            <a:alphaModFix/>
          </a:blip>
          <a:srcRect b="0" l="0" r="0" t="0"/>
          <a:stretch/>
        </p:blipFill>
        <p:spPr>
          <a:xfrm>
            <a:off x="5531409" y="1066139"/>
            <a:ext cx="243474" cy="485325"/>
          </a:xfrm>
          <a:prstGeom prst="rect">
            <a:avLst/>
          </a:prstGeom>
          <a:noFill/>
          <a:ln>
            <a:noFill/>
          </a:ln>
        </p:spPr>
      </p:pic>
      <p:pic>
        <p:nvPicPr>
          <p:cNvPr id="999" name="Google Shape;999;g25a4f0f9f92_1_146"/>
          <p:cNvPicPr preferRelativeResize="0"/>
          <p:nvPr/>
        </p:nvPicPr>
        <p:blipFill rotWithShape="1">
          <a:blip r:embed="rId7">
            <a:alphaModFix/>
          </a:blip>
          <a:srcRect b="0" l="0" r="0" t="0"/>
          <a:stretch/>
        </p:blipFill>
        <p:spPr>
          <a:xfrm>
            <a:off x="5807470" y="1061243"/>
            <a:ext cx="243474" cy="485325"/>
          </a:xfrm>
          <a:prstGeom prst="rect">
            <a:avLst/>
          </a:prstGeom>
          <a:noFill/>
          <a:ln>
            <a:noFill/>
          </a:ln>
        </p:spPr>
      </p:pic>
      <p:pic>
        <p:nvPicPr>
          <p:cNvPr id="1000" name="Google Shape;1000;g25a4f0f9f92_1_146"/>
          <p:cNvPicPr preferRelativeResize="0"/>
          <p:nvPr/>
        </p:nvPicPr>
        <p:blipFill rotWithShape="1">
          <a:blip r:embed="rId7">
            <a:alphaModFix/>
          </a:blip>
          <a:srcRect b="0" l="0" r="0" t="0"/>
          <a:stretch/>
        </p:blipFill>
        <p:spPr>
          <a:xfrm>
            <a:off x="6067873" y="1058819"/>
            <a:ext cx="243474" cy="485325"/>
          </a:xfrm>
          <a:prstGeom prst="rect">
            <a:avLst/>
          </a:prstGeom>
          <a:noFill/>
          <a:ln>
            <a:noFill/>
          </a:ln>
        </p:spPr>
      </p:pic>
      <p:pic>
        <p:nvPicPr>
          <p:cNvPr id="1001" name="Google Shape;1001;g25a4f0f9f92_1_146"/>
          <p:cNvPicPr preferRelativeResize="0"/>
          <p:nvPr/>
        </p:nvPicPr>
        <p:blipFill rotWithShape="1">
          <a:blip r:embed="rId7">
            <a:alphaModFix/>
          </a:blip>
          <a:srcRect b="0" l="0" r="0" t="0"/>
          <a:stretch/>
        </p:blipFill>
        <p:spPr>
          <a:xfrm>
            <a:off x="8201069" y="1829748"/>
            <a:ext cx="165273" cy="329444"/>
          </a:xfrm>
          <a:prstGeom prst="rect">
            <a:avLst/>
          </a:prstGeom>
          <a:noFill/>
          <a:ln>
            <a:noFill/>
          </a:ln>
        </p:spPr>
      </p:pic>
      <p:pic>
        <p:nvPicPr>
          <p:cNvPr id="1002" name="Google Shape;1002;g25a4f0f9f92_1_146"/>
          <p:cNvPicPr preferRelativeResize="0"/>
          <p:nvPr/>
        </p:nvPicPr>
        <p:blipFill rotWithShape="1">
          <a:blip r:embed="rId7">
            <a:alphaModFix/>
          </a:blip>
          <a:srcRect b="0" l="0" r="0" t="0"/>
          <a:stretch/>
        </p:blipFill>
        <p:spPr>
          <a:xfrm>
            <a:off x="8412398" y="1794501"/>
            <a:ext cx="165273" cy="329444"/>
          </a:xfrm>
          <a:prstGeom prst="rect">
            <a:avLst/>
          </a:prstGeom>
          <a:noFill/>
          <a:ln>
            <a:noFill/>
          </a:ln>
        </p:spPr>
      </p:pic>
      <p:pic>
        <p:nvPicPr>
          <p:cNvPr id="1003" name="Google Shape;1003;g25a4f0f9f92_1_146"/>
          <p:cNvPicPr preferRelativeResize="0"/>
          <p:nvPr/>
        </p:nvPicPr>
        <p:blipFill rotWithShape="1">
          <a:blip r:embed="rId7">
            <a:alphaModFix/>
          </a:blip>
          <a:srcRect b="0" l="0" r="0" t="0"/>
          <a:stretch/>
        </p:blipFill>
        <p:spPr>
          <a:xfrm>
            <a:off x="8247125" y="2189872"/>
            <a:ext cx="165273" cy="329444"/>
          </a:xfrm>
          <a:prstGeom prst="rect">
            <a:avLst/>
          </a:prstGeom>
          <a:noFill/>
          <a:ln>
            <a:noFill/>
          </a:ln>
        </p:spPr>
      </p:pic>
      <p:pic>
        <p:nvPicPr>
          <p:cNvPr id="1004" name="Google Shape;1004;g25a4f0f9f92_1_146"/>
          <p:cNvPicPr preferRelativeResize="0"/>
          <p:nvPr/>
        </p:nvPicPr>
        <p:blipFill rotWithShape="1">
          <a:blip r:embed="rId7">
            <a:alphaModFix/>
          </a:blip>
          <a:srcRect b="0" l="0" r="0" t="0"/>
          <a:stretch/>
        </p:blipFill>
        <p:spPr>
          <a:xfrm>
            <a:off x="8458454" y="2178545"/>
            <a:ext cx="165273" cy="329444"/>
          </a:xfrm>
          <a:prstGeom prst="rect">
            <a:avLst/>
          </a:prstGeom>
          <a:noFill/>
          <a:ln>
            <a:noFill/>
          </a:ln>
        </p:spPr>
      </p:pic>
      <p:pic>
        <p:nvPicPr>
          <p:cNvPr id="1005" name="Google Shape;1005;g25a4f0f9f92_1_146"/>
          <p:cNvPicPr preferRelativeResize="0"/>
          <p:nvPr/>
        </p:nvPicPr>
        <p:blipFill rotWithShape="1">
          <a:blip r:embed="rId7">
            <a:alphaModFix/>
          </a:blip>
          <a:srcRect b="0" l="0" r="0" t="0"/>
          <a:stretch/>
        </p:blipFill>
        <p:spPr>
          <a:xfrm>
            <a:off x="8598500" y="1750751"/>
            <a:ext cx="165273" cy="329444"/>
          </a:xfrm>
          <a:prstGeom prst="rect">
            <a:avLst/>
          </a:prstGeom>
          <a:noFill/>
          <a:ln>
            <a:noFill/>
          </a:ln>
        </p:spPr>
      </p:pic>
      <p:pic>
        <p:nvPicPr>
          <p:cNvPr id="1006" name="Google Shape;1006;g25a4f0f9f92_1_146"/>
          <p:cNvPicPr preferRelativeResize="0"/>
          <p:nvPr/>
        </p:nvPicPr>
        <p:blipFill rotWithShape="1">
          <a:blip r:embed="rId7">
            <a:alphaModFix/>
          </a:blip>
          <a:srcRect b="0" l="0" r="0" t="0"/>
          <a:stretch/>
        </p:blipFill>
        <p:spPr>
          <a:xfrm>
            <a:off x="8809829" y="1715504"/>
            <a:ext cx="165273" cy="329444"/>
          </a:xfrm>
          <a:prstGeom prst="rect">
            <a:avLst/>
          </a:prstGeom>
          <a:noFill/>
          <a:ln>
            <a:noFill/>
          </a:ln>
        </p:spPr>
      </p:pic>
      <p:pic>
        <p:nvPicPr>
          <p:cNvPr id="1007" name="Google Shape;1007;g25a4f0f9f92_1_146"/>
          <p:cNvPicPr preferRelativeResize="0"/>
          <p:nvPr/>
        </p:nvPicPr>
        <p:blipFill rotWithShape="1">
          <a:blip r:embed="rId7">
            <a:alphaModFix/>
          </a:blip>
          <a:srcRect b="0" l="0" r="0" t="0"/>
          <a:stretch/>
        </p:blipFill>
        <p:spPr>
          <a:xfrm>
            <a:off x="8644556" y="2110875"/>
            <a:ext cx="165273" cy="329444"/>
          </a:xfrm>
          <a:prstGeom prst="rect">
            <a:avLst/>
          </a:prstGeom>
          <a:noFill/>
          <a:ln>
            <a:noFill/>
          </a:ln>
        </p:spPr>
      </p:pic>
      <p:pic>
        <p:nvPicPr>
          <p:cNvPr id="1008" name="Google Shape;1008;g25a4f0f9f92_1_146"/>
          <p:cNvPicPr preferRelativeResize="0"/>
          <p:nvPr/>
        </p:nvPicPr>
        <p:blipFill rotWithShape="1">
          <a:blip r:embed="rId7">
            <a:alphaModFix/>
          </a:blip>
          <a:srcRect b="0" l="0" r="0" t="0"/>
          <a:stretch/>
        </p:blipFill>
        <p:spPr>
          <a:xfrm>
            <a:off x="8855885" y="2099548"/>
            <a:ext cx="165273" cy="329444"/>
          </a:xfrm>
          <a:prstGeom prst="rect">
            <a:avLst/>
          </a:prstGeom>
          <a:noFill/>
          <a:ln>
            <a:noFill/>
          </a:ln>
        </p:spPr>
      </p:pic>
      <p:sp>
        <p:nvSpPr>
          <p:cNvPr id="1009" name="Google Shape;1009;g25a4f0f9f92_1_146"/>
          <p:cNvSpPr/>
          <p:nvPr/>
        </p:nvSpPr>
        <p:spPr>
          <a:xfrm>
            <a:off x="7918601" y="1002383"/>
            <a:ext cx="842700" cy="581100"/>
          </a:xfrm>
          <a:prstGeom prst="roundRect">
            <a:avLst>
              <a:gd fmla="val 16667" name="adj"/>
            </a:avLst>
          </a:prstGeom>
          <a:noFill/>
          <a:ln cap="flat" cmpd="sng" w="25400">
            <a:solidFill>
              <a:srgbClr val="00B0F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56565A"/>
              </a:solidFill>
              <a:latin typeface="Arial"/>
              <a:ea typeface="Arial"/>
              <a:cs typeface="Arial"/>
              <a:sym typeface="Arial"/>
            </a:endParaRPr>
          </a:p>
        </p:txBody>
      </p:sp>
      <p:sp>
        <p:nvSpPr>
          <p:cNvPr id="1010" name="Google Shape;1010;g25a4f0f9f92_1_146"/>
          <p:cNvSpPr txBox="1"/>
          <p:nvPr/>
        </p:nvSpPr>
        <p:spPr>
          <a:xfrm>
            <a:off x="7857546" y="483419"/>
            <a:ext cx="1185900" cy="500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rgbClr val="FCFCFC"/>
                </a:solidFill>
                <a:latin typeface="Arial"/>
                <a:ea typeface="Arial"/>
                <a:cs typeface="Arial"/>
                <a:sym typeface="Arial"/>
              </a:rPr>
              <a:t>Parents who </a:t>
            </a:r>
            <a:endParaRPr sz="1100"/>
          </a:p>
          <a:p>
            <a:pPr indent="0" lvl="0" marL="0" marR="0" rtl="0" algn="l">
              <a:spcBef>
                <a:spcPts val="0"/>
              </a:spcBef>
              <a:spcAft>
                <a:spcPts val="0"/>
              </a:spcAft>
              <a:buNone/>
            </a:pPr>
            <a:r>
              <a:rPr lang="en" sz="1400">
                <a:solidFill>
                  <a:srgbClr val="FCFCFC"/>
                </a:solidFill>
                <a:latin typeface="Arial"/>
                <a:ea typeface="Arial"/>
                <a:cs typeface="Arial"/>
                <a:sym typeface="Arial"/>
              </a:rPr>
              <a:t>can afford</a:t>
            </a:r>
            <a:endParaRPr sz="1100"/>
          </a:p>
        </p:txBody>
      </p:sp>
      <p:pic>
        <p:nvPicPr>
          <p:cNvPr id="1011" name="Google Shape;1011;g25a4f0f9f92_1_146"/>
          <p:cNvPicPr preferRelativeResize="0"/>
          <p:nvPr/>
        </p:nvPicPr>
        <p:blipFill rotWithShape="1">
          <a:blip r:embed="rId9">
            <a:alphaModFix/>
          </a:blip>
          <a:srcRect b="0" l="0" r="0" t="0"/>
          <a:stretch/>
        </p:blipFill>
        <p:spPr>
          <a:xfrm>
            <a:off x="6961758" y="3525586"/>
            <a:ext cx="1574467" cy="1343316"/>
          </a:xfrm>
          <a:prstGeom prst="rect">
            <a:avLst/>
          </a:prstGeom>
          <a:noFill/>
          <a:ln>
            <a:noFill/>
          </a:ln>
        </p:spPr>
      </p:pic>
      <p:cxnSp>
        <p:nvCxnSpPr>
          <p:cNvPr id="1012" name="Google Shape;1012;g25a4f0f9f92_1_146"/>
          <p:cNvCxnSpPr>
            <a:stCxn id="1009" idx="2"/>
            <a:endCxn id="1011" idx="0"/>
          </p:cNvCxnSpPr>
          <p:nvPr/>
        </p:nvCxnSpPr>
        <p:spPr>
          <a:xfrm flipH="1">
            <a:off x="7748951" y="1583483"/>
            <a:ext cx="591000" cy="1942200"/>
          </a:xfrm>
          <a:prstGeom prst="straightConnector1">
            <a:avLst/>
          </a:prstGeom>
          <a:noFill/>
          <a:ln cap="flat" cmpd="sng" w="38100">
            <a:solidFill>
              <a:srgbClr val="00B050"/>
            </a:solidFill>
            <a:prstDash val="solid"/>
            <a:round/>
            <a:headEnd len="sm" w="sm" type="none"/>
            <a:tailEnd len="med" w="med" type="triangle"/>
          </a:ln>
        </p:spPr>
      </p:cxnSp>
      <p:sp>
        <p:nvSpPr>
          <p:cNvPr id="1013" name="Google Shape;1013;g25a4f0f9f92_1_146"/>
          <p:cNvSpPr txBox="1"/>
          <p:nvPr/>
        </p:nvSpPr>
        <p:spPr>
          <a:xfrm>
            <a:off x="6768695" y="2689889"/>
            <a:ext cx="1143600" cy="453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500">
                <a:solidFill>
                  <a:srgbClr val="00B050"/>
                </a:solidFill>
                <a:latin typeface="Roboto"/>
                <a:ea typeface="Roboto"/>
                <a:cs typeface="Roboto"/>
                <a:sym typeface="Roboto"/>
              </a:rPr>
              <a:t>Extra $</a:t>
            </a:r>
            <a:endParaRPr b="1" sz="2500">
              <a:solidFill>
                <a:srgbClr val="00B050"/>
              </a:solidFill>
              <a:latin typeface="Roboto"/>
              <a:ea typeface="Roboto"/>
              <a:cs typeface="Roboto"/>
              <a:sym typeface="Roboto"/>
            </a:endParaRPr>
          </a:p>
        </p:txBody>
      </p:sp>
      <p:sp>
        <p:nvSpPr>
          <p:cNvPr id="1014" name="Google Shape;1014;g25a4f0f9f92_1_146"/>
          <p:cNvSpPr txBox="1"/>
          <p:nvPr/>
        </p:nvSpPr>
        <p:spPr>
          <a:xfrm>
            <a:off x="6998927" y="4814803"/>
            <a:ext cx="14610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600">
                <a:solidFill>
                  <a:srgbClr val="FCFCFC"/>
                </a:solidFill>
                <a:latin typeface="Arial"/>
                <a:ea typeface="Arial"/>
                <a:cs typeface="Arial"/>
                <a:sym typeface="Arial"/>
              </a:rPr>
              <a:t>Private School</a:t>
            </a:r>
            <a:endParaRPr sz="1400">
              <a:solidFill>
                <a:srgbClr val="FCFCFC"/>
              </a:solidFill>
              <a:latin typeface="Arial"/>
              <a:ea typeface="Arial"/>
              <a:cs typeface="Arial"/>
              <a:sym typeface="Arial"/>
            </a:endParaRPr>
          </a:p>
        </p:txBody>
      </p:sp>
      <p:sp>
        <p:nvSpPr>
          <p:cNvPr id="1015" name="Google Shape;1015;g25a4f0f9f92_1_146"/>
          <p:cNvSpPr/>
          <p:nvPr/>
        </p:nvSpPr>
        <p:spPr>
          <a:xfrm>
            <a:off x="8409825" y="1643869"/>
            <a:ext cx="677400" cy="882600"/>
          </a:xfrm>
          <a:prstGeom prst="roundRect">
            <a:avLst>
              <a:gd fmla="val 16667" name="adj"/>
            </a:avLst>
          </a:prstGeom>
          <a:noFill/>
          <a:ln cap="flat" cmpd="sng" w="25400">
            <a:solidFill>
              <a:srgbClr val="00B0F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56565A"/>
              </a:solidFill>
              <a:latin typeface="Arial"/>
              <a:ea typeface="Arial"/>
              <a:cs typeface="Arial"/>
              <a:sym typeface="Arial"/>
            </a:endParaRPr>
          </a:p>
        </p:txBody>
      </p:sp>
      <p:cxnSp>
        <p:nvCxnSpPr>
          <p:cNvPr id="1016" name="Google Shape;1016;g25a4f0f9f92_1_146"/>
          <p:cNvCxnSpPr>
            <a:stCxn id="1015" idx="2"/>
          </p:cNvCxnSpPr>
          <p:nvPr/>
        </p:nvCxnSpPr>
        <p:spPr>
          <a:xfrm flipH="1">
            <a:off x="7939125" y="2526469"/>
            <a:ext cx="809400" cy="999000"/>
          </a:xfrm>
          <a:prstGeom prst="straightConnector1">
            <a:avLst/>
          </a:prstGeom>
          <a:noFill/>
          <a:ln cap="flat" cmpd="sng" w="38100">
            <a:solidFill>
              <a:srgbClr val="00B0F0"/>
            </a:solidFill>
            <a:prstDash val="solid"/>
            <a:round/>
            <a:headEnd len="sm" w="sm" type="none"/>
            <a:tailEnd len="med" w="med" type="triangle"/>
          </a:ln>
        </p:spPr>
      </p:cxnSp>
      <p:sp>
        <p:nvSpPr>
          <p:cNvPr id="1017" name="Google Shape;1017;g25a4f0f9f92_1_146"/>
          <p:cNvSpPr txBox="1"/>
          <p:nvPr/>
        </p:nvSpPr>
        <p:spPr>
          <a:xfrm>
            <a:off x="8234839" y="3079291"/>
            <a:ext cx="7314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600">
                <a:solidFill>
                  <a:srgbClr val="00B0F0"/>
                </a:solidFill>
                <a:latin typeface="Arial"/>
                <a:ea typeface="Arial"/>
                <a:cs typeface="Arial"/>
                <a:sym typeface="Arial"/>
              </a:rPr>
              <a:t>Attend</a:t>
            </a:r>
            <a:endParaRPr sz="1400">
              <a:solidFill>
                <a:srgbClr val="00B0F0"/>
              </a:solidFill>
              <a:latin typeface="Arial"/>
              <a:ea typeface="Arial"/>
              <a:cs typeface="Arial"/>
              <a:sym typeface="Arial"/>
            </a:endParaRPr>
          </a:p>
        </p:txBody>
      </p:sp>
      <p:sp>
        <p:nvSpPr>
          <p:cNvPr id="1018" name="Google Shape;1018;g25a4f0f9f92_1_146"/>
          <p:cNvSpPr/>
          <p:nvPr/>
        </p:nvSpPr>
        <p:spPr>
          <a:xfrm>
            <a:off x="6959383" y="1734879"/>
            <a:ext cx="1404600" cy="882600"/>
          </a:xfrm>
          <a:prstGeom prst="roundRect">
            <a:avLst>
              <a:gd fmla="val 16667" name="adj"/>
            </a:avLst>
          </a:prstGeom>
          <a:noFill/>
          <a:ln cap="flat" cmpd="sng" w="63500">
            <a:solidFill>
              <a:srgbClr val="FF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56565A"/>
              </a:solidFill>
              <a:latin typeface="Arial"/>
              <a:ea typeface="Arial"/>
              <a:cs typeface="Arial"/>
              <a:sym typeface="Arial"/>
            </a:endParaRPr>
          </a:p>
        </p:txBody>
      </p:sp>
      <p:sp>
        <p:nvSpPr>
          <p:cNvPr id="1019" name="Google Shape;1019;g25a4f0f9f92_1_146"/>
          <p:cNvSpPr/>
          <p:nvPr/>
        </p:nvSpPr>
        <p:spPr>
          <a:xfrm>
            <a:off x="2090335" y="1227363"/>
            <a:ext cx="4933926" cy="2688768"/>
          </a:xfrm>
          <a:prstGeom prst="irregularSeal2">
            <a:avLst/>
          </a:prstGeom>
          <a:solidFill>
            <a:srgbClr val="FF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2700">
                <a:solidFill>
                  <a:schemeClr val="accent6"/>
                </a:solidFill>
                <a:latin typeface="Roboto"/>
                <a:ea typeface="Roboto"/>
                <a:cs typeface="Roboto"/>
                <a:sym typeface="Roboto"/>
              </a:rPr>
              <a:t>What about these kids??</a:t>
            </a:r>
            <a:endParaRPr sz="1100"/>
          </a:p>
        </p:txBody>
      </p:sp>
      <p:pic>
        <p:nvPicPr>
          <p:cNvPr id="1020" name="Google Shape;1020;g25a4f0f9f92_1_146"/>
          <p:cNvPicPr preferRelativeResize="0"/>
          <p:nvPr/>
        </p:nvPicPr>
        <p:blipFill>
          <a:blip r:embed="rId10">
            <a:alphaModFix/>
          </a:blip>
          <a:stretch>
            <a:fillRect/>
          </a:stretch>
        </p:blipFill>
        <p:spPr>
          <a:xfrm>
            <a:off x="97563" y="2460500"/>
            <a:ext cx="845400" cy="8454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47"/>
                                        </p:tgtEl>
                                        <p:attrNameLst>
                                          <p:attrName>style.visibility</p:attrName>
                                        </p:attrNameLst>
                                      </p:cBhvr>
                                      <p:to>
                                        <p:strVal val="visible"/>
                                      </p:to>
                                    </p:set>
                                    <p:animEffect filter="fade" transition="in">
                                      <p:cBhvr>
                                        <p:cTn dur="500"/>
                                        <p:tgtEl>
                                          <p:spTgt spid="947"/>
                                        </p:tgtEl>
                                      </p:cBhvr>
                                    </p:animEffect>
                                  </p:childTnLst>
                                </p:cTn>
                              </p:par>
                              <p:par>
                                <p:cTn fill="hold" nodeType="withEffect" presetClass="entr" presetID="10" presetSubtype="0">
                                  <p:stCondLst>
                                    <p:cond delay="0"/>
                                  </p:stCondLst>
                                  <p:childTnLst>
                                    <p:set>
                                      <p:cBhvr>
                                        <p:cTn dur="1" fill="hold">
                                          <p:stCondLst>
                                            <p:cond delay="0"/>
                                          </p:stCondLst>
                                        </p:cTn>
                                        <p:tgtEl>
                                          <p:spTgt spid="970"/>
                                        </p:tgtEl>
                                        <p:attrNameLst>
                                          <p:attrName>style.visibility</p:attrName>
                                        </p:attrNameLst>
                                      </p:cBhvr>
                                      <p:to>
                                        <p:strVal val="visible"/>
                                      </p:to>
                                    </p:set>
                                    <p:animEffect filter="fade" transition="in">
                                      <p:cBhvr>
                                        <p:cTn dur="500"/>
                                        <p:tgtEl>
                                          <p:spTgt spid="970"/>
                                        </p:tgtEl>
                                      </p:cBhvr>
                                    </p:animEffect>
                                  </p:childTnLst>
                                </p:cTn>
                              </p:par>
                              <p:par>
                                <p:cTn fill="hold" nodeType="withEffect" presetClass="entr" presetID="10" presetSubtype="0">
                                  <p:stCondLst>
                                    <p:cond delay="0"/>
                                  </p:stCondLst>
                                  <p:childTnLst>
                                    <p:set>
                                      <p:cBhvr>
                                        <p:cTn dur="1" fill="hold">
                                          <p:stCondLst>
                                            <p:cond delay="0"/>
                                          </p:stCondLst>
                                        </p:cTn>
                                        <p:tgtEl>
                                          <p:spTgt spid="971"/>
                                        </p:tgtEl>
                                        <p:attrNameLst>
                                          <p:attrName>style.visibility</p:attrName>
                                        </p:attrNameLst>
                                      </p:cBhvr>
                                      <p:to>
                                        <p:strVal val="visible"/>
                                      </p:to>
                                    </p:set>
                                    <p:animEffect filter="fade" transition="in">
                                      <p:cBhvr>
                                        <p:cTn dur="500"/>
                                        <p:tgtEl>
                                          <p:spTgt spid="971"/>
                                        </p:tgtEl>
                                      </p:cBhvr>
                                    </p:animEffect>
                                  </p:childTnLst>
                                </p:cTn>
                              </p:par>
                              <p:par>
                                <p:cTn fill="hold" nodeType="withEffect" presetClass="entr" presetID="10" presetSubtype="0">
                                  <p:stCondLst>
                                    <p:cond delay="0"/>
                                  </p:stCondLst>
                                  <p:childTnLst>
                                    <p:set>
                                      <p:cBhvr>
                                        <p:cTn dur="1" fill="hold">
                                          <p:stCondLst>
                                            <p:cond delay="0"/>
                                          </p:stCondLst>
                                        </p:cTn>
                                        <p:tgtEl>
                                          <p:spTgt spid="972"/>
                                        </p:tgtEl>
                                        <p:attrNameLst>
                                          <p:attrName>style.visibility</p:attrName>
                                        </p:attrNameLst>
                                      </p:cBhvr>
                                      <p:to>
                                        <p:strVal val="visible"/>
                                      </p:to>
                                    </p:set>
                                    <p:animEffect filter="fade" transition="in">
                                      <p:cBhvr>
                                        <p:cTn dur="500"/>
                                        <p:tgtEl>
                                          <p:spTgt spid="972"/>
                                        </p:tgtEl>
                                      </p:cBhvr>
                                    </p:animEffect>
                                  </p:childTnLst>
                                </p:cTn>
                              </p:par>
                              <p:par>
                                <p:cTn fill="hold" nodeType="withEffect" presetClass="entr" presetID="10" presetSubtype="0">
                                  <p:stCondLst>
                                    <p:cond delay="0"/>
                                  </p:stCondLst>
                                  <p:childTnLst>
                                    <p:set>
                                      <p:cBhvr>
                                        <p:cTn dur="1" fill="hold">
                                          <p:stCondLst>
                                            <p:cond delay="0"/>
                                          </p:stCondLst>
                                        </p:cTn>
                                        <p:tgtEl>
                                          <p:spTgt spid="973"/>
                                        </p:tgtEl>
                                        <p:attrNameLst>
                                          <p:attrName>style.visibility</p:attrName>
                                        </p:attrNameLst>
                                      </p:cBhvr>
                                      <p:to>
                                        <p:strVal val="visible"/>
                                      </p:to>
                                    </p:set>
                                    <p:animEffect filter="fade" transition="in">
                                      <p:cBhvr>
                                        <p:cTn dur="500"/>
                                        <p:tgtEl>
                                          <p:spTgt spid="973"/>
                                        </p:tgtEl>
                                      </p:cBhvr>
                                    </p:animEffect>
                                  </p:childTnLst>
                                </p:cTn>
                              </p:par>
                              <p:par>
                                <p:cTn fill="hold" nodeType="withEffect" presetClass="entr" presetID="10" presetSubtype="0">
                                  <p:stCondLst>
                                    <p:cond delay="0"/>
                                  </p:stCondLst>
                                  <p:childTnLst>
                                    <p:set>
                                      <p:cBhvr>
                                        <p:cTn dur="1" fill="hold">
                                          <p:stCondLst>
                                            <p:cond delay="0"/>
                                          </p:stCondLst>
                                        </p:cTn>
                                        <p:tgtEl>
                                          <p:spTgt spid="974"/>
                                        </p:tgtEl>
                                        <p:attrNameLst>
                                          <p:attrName>style.visibility</p:attrName>
                                        </p:attrNameLst>
                                      </p:cBhvr>
                                      <p:to>
                                        <p:strVal val="visible"/>
                                      </p:to>
                                    </p:set>
                                    <p:animEffect filter="fade" transition="in">
                                      <p:cBhvr>
                                        <p:cTn dur="500"/>
                                        <p:tgtEl>
                                          <p:spTgt spid="974"/>
                                        </p:tgtEl>
                                      </p:cBhvr>
                                    </p:animEffect>
                                  </p:childTnLst>
                                </p:cTn>
                              </p:par>
                              <p:par>
                                <p:cTn fill="hold" nodeType="withEffect" presetClass="entr" presetID="10" presetSubtype="0">
                                  <p:stCondLst>
                                    <p:cond delay="0"/>
                                  </p:stCondLst>
                                  <p:childTnLst>
                                    <p:set>
                                      <p:cBhvr>
                                        <p:cTn dur="1" fill="hold">
                                          <p:stCondLst>
                                            <p:cond delay="0"/>
                                          </p:stCondLst>
                                        </p:cTn>
                                        <p:tgtEl>
                                          <p:spTgt spid="975"/>
                                        </p:tgtEl>
                                        <p:attrNameLst>
                                          <p:attrName>style.visibility</p:attrName>
                                        </p:attrNameLst>
                                      </p:cBhvr>
                                      <p:to>
                                        <p:strVal val="visible"/>
                                      </p:to>
                                    </p:set>
                                    <p:animEffect filter="fade" transition="in">
                                      <p:cBhvr>
                                        <p:cTn dur="500"/>
                                        <p:tgtEl>
                                          <p:spTgt spid="975"/>
                                        </p:tgtEl>
                                      </p:cBhvr>
                                    </p:animEffect>
                                  </p:childTnLst>
                                </p:cTn>
                              </p:par>
                              <p:par>
                                <p:cTn fill="hold" nodeType="withEffect" presetClass="entr" presetID="10" presetSubtype="0">
                                  <p:stCondLst>
                                    <p:cond delay="0"/>
                                  </p:stCondLst>
                                  <p:childTnLst>
                                    <p:set>
                                      <p:cBhvr>
                                        <p:cTn dur="1" fill="hold">
                                          <p:stCondLst>
                                            <p:cond delay="0"/>
                                          </p:stCondLst>
                                        </p:cTn>
                                        <p:tgtEl>
                                          <p:spTgt spid="997"/>
                                        </p:tgtEl>
                                        <p:attrNameLst>
                                          <p:attrName>style.visibility</p:attrName>
                                        </p:attrNameLst>
                                      </p:cBhvr>
                                      <p:to>
                                        <p:strVal val="visible"/>
                                      </p:to>
                                    </p:set>
                                    <p:animEffect filter="fade" transition="in">
                                      <p:cBhvr>
                                        <p:cTn dur="500"/>
                                        <p:tgtEl>
                                          <p:spTgt spid="997"/>
                                        </p:tgtEl>
                                      </p:cBhvr>
                                    </p:animEffect>
                                  </p:childTnLst>
                                </p:cTn>
                              </p:par>
                              <p:par>
                                <p:cTn fill="hold" nodeType="withEffect" presetClass="entr" presetID="10" presetSubtype="0">
                                  <p:stCondLst>
                                    <p:cond delay="0"/>
                                  </p:stCondLst>
                                  <p:childTnLst>
                                    <p:set>
                                      <p:cBhvr>
                                        <p:cTn dur="1" fill="hold">
                                          <p:stCondLst>
                                            <p:cond delay="0"/>
                                          </p:stCondLst>
                                        </p:cTn>
                                        <p:tgtEl>
                                          <p:spTgt spid="976"/>
                                        </p:tgtEl>
                                        <p:attrNameLst>
                                          <p:attrName>style.visibility</p:attrName>
                                        </p:attrNameLst>
                                      </p:cBhvr>
                                      <p:to>
                                        <p:strVal val="visible"/>
                                      </p:to>
                                    </p:set>
                                    <p:animEffect filter="fade" transition="in">
                                      <p:cBhvr>
                                        <p:cTn dur="500"/>
                                        <p:tgtEl>
                                          <p:spTgt spid="976"/>
                                        </p:tgtEl>
                                      </p:cBhvr>
                                    </p:animEffect>
                                  </p:childTnLst>
                                </p:cTn>
                              </p:par>
                              <p:par>
                                <p:cTn fill="hold" nodeType="withEffect" presetClass="entr" presetID="10" presetSubtype="0">
                                  <p:stCondLst>
                                    <p:cond delay="0"/>
                                  </p:stCondLst>
                                  <p:childTnLst>
                                    <p:set>
                                      <p:cBhvr>
                                        <p:cTn dur="1" fill="hold">
                                          <p:stCondLst>
                                            <p:cond delay="0"/>
                                          </p:stCondLst>
                                        </p:cTn>
                                        <p:tgtEl>
                                          <p:spTgt spid="977"/>
                                        </p:tgtEl>
                                        <p:attrNameLst>
                                          <p:attrName>style.visibility</p:attrName>
                                        </p:attrNameLst>
                                      </p:cBhvr>
                                      <p:to>
                                        <p:strVal val="visible"/>
                                      </p:to>
                                    </p:set>
                                    <p:animEffect filter="fade" transition="in">
                                      <p:cBhvr>
                                        <p:cTn dur="500"/>
                                        <p:tgtEl>
                                          <p:spTgt spid="977"/>
                                        </p:tgtEl>
                                      </p:cBhvr>
                                    </p:animEffect>
                                  </p:childTnLst>
                                </p:cTn>
                              </p:par>
                              <p:par>
                                <p:cTn fill="hold" nodeType="withEffect" presetClass="entr" presetID="10" presetSubtype="0">
                                  <p:stCondLst>
                                    <p:cond delay="0"/>
                                  </p:stCondLst>
                                  <p:childTnLst>
                                    <p:set>
                                      <p:cBhvr>
                                        <p:cTn dur="1" fill="hold">
                                          <p:stCondLst>
                                            <p:cond delay="0"/>
                                          </p:stCondLst>
                                        </p:cTn>
                                        <p:tgtEl>
                                          <p:spTgt spid="978"/>
                                        </p:tgtEl>
                                        <p:attrNameLst>
                                          <p:attrName>style.visibility</p:attrName>
                                        </p:attrNameLst>
                                      </p:cBhvr>
                                      <p:to>
                                        <p:strVal val="visible"/>
                                      </p:to>
                                    </p:set>
                                    <p:animEffect filter="fade" transition="in">
                                      <p:cBhvr>
                                        <p:cTn dur="500"/>
                                        <p:tgtEl>
                                          <p:spTgt spid="978"/>
                                        </p:tgtEl>
                                      </p:cBhvr>
                                    </p:animEffect>
                                  </p:childTnLst>
                                </p:cTn>
                              </p:par>
                              <p:par>
                                <p:cTn fill="hold" nodeType="withEffect" presetClass="entr" presetID="10" presetSubtype="0">
                                  <p:stCondLst>
                                    <p:cond delay="0"/>
                                  </p:stCondLst>
                                  <p:childTnLst>
                                    <p:set>
                                      <p:cBhvr>
                                        <p:cTn dur="1" fill="hold">
                                          <p:stCondLst>
                                            <p:cond delay="0"/>
                                          </p:stCondLst>
                                        </p:cTn>
                                        <p:tgtEl>
                                          <p:spTgt spid="979"/>
                                        </p:tgtEl>
                                        <p:attrNameLst>
                                          <p:attrName>style.visibility</p:attrName>
                                        </p:attrNameLst>
                                      </p:cBhvr>
                                      <p:to>
                                        <p:strVal val="visible"/>
                                      </p:to>
                                    </p:set>
                                    <p:animEffect filter="fade" transition="in">
                                      <p:cBhvr>
                                        <p:cTn dur="500"/>
                                        <p:tgtEl>
                                          <p:spTgt spid="979"/>
                                        </p:tgtEl>
                                      </p:cBhvr>
                                    </p:animEffect>
                                  </p:childTnLst>
                                </p:cTn>
                              </p:par>
                              <p:par>
                                <p:cTn fill="hold" nodeType="withEffect" presetClass="entr" presetID="10" presetSubtype="0">
                                  <p:stCondLst>
                                    <p:cond delay="0"/>
                                  </p:stCondLst>
                                  <p:childTnLst>
                                    <p:set>
                                      <p:cBhvr>
                                        <p:cTn dur="1" fill="hold">
                                          <p:stCondLst>
                                            <p:cond delay="0"/>
                                          </p:stCondLst>
                                        </p:cTn>
                                        <p:tgtEl>
                                          <p:spTgt spid="980"/>
                                        </p:tgtEl>
                                        <p:attrNameLst>
                                          <p:attrName>style.visibility</p:attrName>
                                        </p:attrNameLst>
                                      </p:cBhvr>
                                      <p:to>
                                        <p:strVal val="visible"/>
                                      </p:to>
                                    </p:set>
                                    <p:animEffect filter="fade" transition="in">
                                      <p:cBhvr>
                                        <p:cTn dur="500"/>
                                        <p:tgtEl>
                                          <p:spTgt spid="980"/>
                                        </p:tgtEl>
                                      </p:cBhvr>
                                    </p:animEffect>
                                  </p:childTnLst>
                                </p:cTn>
                              </p:par>
                              <p:par>
                                <p:cTn fill="hold" nodeType="withEffect" presetClass="entr" presetID="10" presetSubtype="0">
                                  <p:stCondLst>
                                    <p:cond delay="0"/>
                                  </p:stCondLst>
                                  <p:childTnLst>
                                    <p:set>
                                      <p:cBhvr>
                                        <p:cTn dur="1" fill="hold">
                                          <p:stCondLst>
                                            <p:cond delay="0"/>
                                          </p:stCondLst>
                                        </p:cTn>
                                        <p:tgtEl>
                                          <p:spTgt spid="981"/>
                                        </p:tgtEl>
                                        <p:attrNameLst>
                                          <p:attrName>style.visibility</p:attrName>
                                        </p:attrNameLst>
                                      </p:cBhvr>
                                      <p:to>
                                        <p:strVal val="visible"/>
                                      </p:to>
                                    </p:set>
                                    <p:animEffect filter="fade" transition="in">
                                      <p:cBhvr>
                                        <p:cTn dur="500"/>
                                        <p:tgtEl>
                                          <p:spTgt spid="981"/>
                                        </p:tgtEl>
                                      </p:cBhvr>
                                    </p:animEffect>
                                  </p:childTnLst>
                                </p:cTn>
                              </p:par>
                              <p:par>
                                <p:cTn fill="hold" nodeType="withEffect" presetClass="entr" presetID="10" presetSubtype="0">
                                  <p:stCondLst>
                                    <p:cond delay="0"/>
                                  </p:stCondLst>
                                  <p:childTnLst>
                                    <p:set>
                                      <p:cBhvr>
                                        <p:cTn dur="1" fill="hold">
                                          <p:stCondLst>
                                            <p:cond delay="0"/>
                                          </p:stCondLst>
                                        </p:cTn>
                                        <p:tgtEl>
                                          <p:spTgt spid="982"/>
                                        </p:tgtEl>
                                        <p:attrNameLst>
                                          <p:attrName>style.visibility</p:attrName>
                                        </p:attrNameLst>
                                      </p:cBhvr>
                                      <p:to>
                                        <p:strVal val="visible"/>
                                      </p:to>
                                    </p:set>
                                    <p:animEffect filter="fade" transition="in">
                                      <p:cBhvr>
                                        <p:cTn dur="500"/>
                                        <p:tgtEl>
                                          <p:spTgt spid="982"/>
                                        </p:tgtEl>
                                      </p:cBhvr>
                                    </p:animEffect>
                                  </p:childTnLst>
                                </p:cTn>
                              </p:par>
                              <p:par>
                                <p:cTn fill="hold" nodeType="withEffect" presetClass="entr" presetID="10" presetSubtype="0">
                                  <p:stCondLst>
                                    <p:cond delay="0"/>
                                  </p:stCondLst>
                                  <p:childTnLst>
                                    <p:set>
                                      <p:cBhvr>
                                        <p:cTn dur="1" fill="hold">
                                          <p:stCondLst>
                                            <p:cond delay="0"/>
                                          </p:stCondLst>
                                        </p:cTn>
                                        <p:tgtEl>
                                          <p:spTgt spid="983"/>
                                        </p:tgtEl>
                                        <p:attrNameLst>
                                          <p:attrName>style.visibility</p:attrName>
                                        </p:attrNameLst>
                                      </p:cBhvr>
                                      <p:to>
                                        <p:strVal val="visible"/>
                                      </p:to>
                                    </p:set>
                                    <p:animEffect filter="fade" transition="in">
                                      <p:cBhvr>
                                        <p:cTn dur="500"/>
                                        <p:tgtEl>
                                          <p:spTgt spid="983"/>
                                        </p:tgtEl>
                                      </p:cBhvr>
                                    </p:animEffect>
                                  </p:childTnLst>
                                </p:cTn>
                              </p:par>
                              <p:par>
                                <p:cTn fill="hold" nodeType="withEffect" presetClass="entr" presetID="10" presetSubtype="0">
                                  <p:stCondLst>
                                    <p:cond delay="0"/>
                                  </p:stCondLst>
                                  <p:childTnLst>
                                    <p:set>
                                      <p:cBhvr>
                                        <p:cTn dur="1" fill="hold">
                                          <p:stCondLst>
                                            <p:cond delay="0"/>
                                          </p:stCondLst>
                                        </p:cTn>
                                        <p:tgtEl>
                                          <p:spTgt spid="984"/>
                                        </p:tgtEl>
                                        <p:attrNameLst>
                                          <p:attrName>style.visibility</p:attrName>
                                        </p:attrNameLst>
                                      </p:cBhvr>
                                      <p:to>
                                        <p:strVal val="visible"/>
                                      </p:to>
                                    </p:set>
                                    <p:animEffect filter="fade" transition="in">
                                      <p:cBhvr>
                                        <p:cTn dur="500"/>
                                        <p:tgtEl>
                                          <p:spTgt spid="984"/>
                                        </p:tgtEl>
                                      </p:cBhvr>
                                    </p:animEffect>
                                  </p:childTnLst>
                                </p:cTn>
                              </p:par>
                              <p:par>
                                <p:cTn fill="hold" nodeType="withEffect" presetClass="entr" presetID="10" presetSubtype="0">
                                  <p:stCondLst>
                                    <p:cond delay="0"/>
                                  </p:stCondLst>
                                  <p:childTnLst>
                                    <p:set>
                                      <p:cBhvr>
                                        <p:cTn dur="1" fill="hold">
                                          <p:stCondLst>
                                            <p:cond delay="0"/>
                                          </p:stCondLst>
                                        </p:cTn>
                                        <p:tgtEl>
                                          <p:spTgt spid="985"/>
                                        </p:tgtEl>
                                        <p:attrNameLst>
                                          <p:attrName>style.visibility</p:attrName>
                                        </p:attrNameLst>
                                      </p:cBhvr>
                                      <p:to>
                                        <p:strVal val="visible"/>
                                      </p:to>
                                    </p:set>
                                    <p:animEffect filter="fade" transition="in">
                                      <p:cBhvr>
                                        <p:cTn dur="500"/>
                                        <p:tgtEl>
                                          <p:spTgt spid="985"/>
                                        </p:tgtEl>
                                      </p:cBhvr>
                                    </p:animEffect>
                                  </p:childTnLst>
                                </p:cTn>
                              </p:par>
                              <p:par>
                                <p:cTn fill="hold" nodeType="withEffect" presetClass="entr" presetID="10" presetSubtype="0">
                                  <p:stCondLst>
                                    <p:cond delay="0"/>
                                  </p:stCondLst>
                                  <p:childTnLst>
                                    <p:set>
                                      <p:cBhvr>
                                        <p:cTn dur="1" fill="hold">
                                          <p:stCondLst>
                                            <p:cond delay="0"/>
                                          </p:stCondLst>
                                        </p:cTn>
                                        <p:tgtEl>
                                          <p:spTgt spid="986"/>
                                        </p:tgtEl>
                                        <p:attrNameLst>
                                          <p:attrName>style.visibility</p:attrName>
                                        </p:attrNameLst>
                                      </p:cBhvr>
                                      <p:to>
                                        <p:strVal val="visible"/>
                                      </p:to>
                                    </p:set>
                                    <p:animEffect filter="fade" transition="in">
                                      <p:cBhvr>
                                        <p:cTn dur="500"/>
                                        <p:tgtEl>
                                          <p:spTgt spid="986"/>
                                        </p:tgtEl>
                                      </p:cBhvr>
                                    </p:animEffect>
                                  </p:childTnLst>
                                </p:cTn>
                              </p:par>
                              <p:par>
                                <p:cTn fill="hold" nodeType="withEffect" presetClass="entr" presetID="10" presetSubtype="0">
                                  <p:stCondLst>
                                    <p:cond delay="0"/>
                                  </p:stCondLst>
                                  <p:childTnLst>
                                    <p:set>
                                      <p:cBhvr>
                                        <p:cTn dur="1" fill="hold">
                                          <p:stCondLst>
                                            <p:cond delay="0"/>
                                          </p:stCondLst>
                                        </p:cTn>
                                        <p:tgtEl>
                                          <p:spTgt spid="987"/>
                                        </p:tgtEl>
                                        <p:attrNameLst>
                                          <p:attrName>style.visibility</p:attrName>
                                        </p:attrNameLst>
                                      </p:cBhvr>
                                      <p:to>
                                        <p:strVal val="visible"/>
                                      </p:to>
                                    </p:set>
                                    <p:animEffect filter="fade" transition="in">
                                      <p:cBhvr>
                                        <p:cTn dur="500"/>
                                        <p:tgtEl>
                                          <p:spTgt spid="987"/>
                                        </p:tgtEl>
                                      </p:cBhvr>
                                    </p:animEffect>
                                  </p:childTnLst>
                                </p:cTn>
                              </p:par>
                              <p:par>
                                <p:cTn fill="hold" nodeType="withEffect" presetClass="entr" presetID="10" presetSubtype="0">
                                  <p:stCondLst>
                                    <p:cond delay="0"/>
                                  </p:stCondLst>
                                  <p:childTnLst>
                                    <p:set>
                                      <p:cBhvr>
                                        <p:cTn dur="1" fill="hold">
                                          <p:stCondLst>
                                            <p:cond delay="0"/>
                                          </p:stCondLst>
                                        </p:cTn>
                                        <p:tgtEl>
                                          <p:spTgt spid="993"/>
                                        </p:tgtEl>
                                        <p:attrNameLst>
                                          <p:attrName>style.visibility</p:attrName>
                                        </p:attrNameLst>
                                      </p:cBhvr>
                                      <p:to>
                                        <p:strVal val="visible"/>
                                      </p:to>
                                    </p:set>
                                    <p:animEffect filter="fade" transition="in">
                                      <p:cBhvr>
                                        <p:cTn dur="500"/>
                                        <p:tgtEl>
                                          <p:spTgt spid="993"/>
                                        </p:tgtEl>
                                      </p:cBhvr>
                                    </p:animEffect>
                                  </p:childTnLst>
                                </p:cTn>
                              </p:par>
                              <p:par>
                                <p:cTn fill="hold" nodeType="withEffect" presetClass="entr" presetID="10" presetSubtype="0">
                                  <p:stCondLst>
                                    <p:cond delay="0"/>
                                  </p:stCondLst>
                                  <p:childTnLst>
                                    <p:set>
                                      <p:cBhvr>
                                        <p:cTn dur="1" fill="hold">
                                          <p:stCondLst>
                                            <p:cond delay="0"/>
                                          </p:stCondLst>
                                        </p:cTn>
                                        <p:tgtEl>
                                          <p:spTgt spid="994"/>
                                        </p:tgtEl>
                                        <p:attrNameLst>
                                          <p:attrName>style.visibility</p:attrName>
                                        </p:attrNameLst>
                                      </p:cBhvr>
                                      <p:to>
                                        <p:strVal val="visible"/>
                                      </p:to>
                                    </p:set>
                                    <p:animEffect filter="fade" transition="in">
                                      <p:cBhvr>
                                        <p:cTn dur="500"/>
                                        <p:tgtEl>
                                          <p:spTgt spid="994"/>
                                        </p:tgtEl>
                                      </p:cBhvr>
                                    </p:animEffect>
                                  </p:childTnLst>
                                </p:cTn>
                              </p:par>
                              <p:par>
                                <p:cTn fill="hold" nodeType="withEffect" presetClass="entr" presetID="10" presetSubtype="0">
                                  <p:stCondLst>
                                    <p:cond delay="0"/>
                                  </p:stCondLst>
                                  <p:childTnLst>
                                    <p:set>
                                      <p:cBhvr>
                                        <p:cTn dur="1" fill="hold">
                                          <p:stCondLst>
                                            <p:cond delay="0"/>
                                          </p:stCondLst>
                                        </p:cTn>
                                        <p:tgtEl>
                                          <p:spTgt spid="995"/>
                                        </p:tgtEl>
                                        <p:attrNameLst>
                                          <p:attrName>style.visibility</p:attrName>
                                        </p:attrNameLst>
                                      </p:cBhvr>
                                      <p:to>
                                        <p:strVal val="visible"/>
                                      </p:to>
                                    </p:set>
                                    <p:animEffect filter="fade" transition="in">
                                      <p:cBhvr>
                                        <p:cTn dur="500"/>
                                        <p:tgtEl>
                                          <p:spTgt spid="995"/>
                                        </p:tgtEl>
                                      </p:cBhvr>
                                    </p:animEffect>
                                  </p:childTnLst>
                                </p:cTn>
                              </p:par>
                              <p:par>
                                <p:cTn fill="hold" nodeType="withEffect" presetClass="entr" presetID="10" presetSubtype="0">
                                  <p:stCondLst>
                                    <p:cond delay="0"/>
                                  </p:stCondLst>
                                  <p:childTnLst>
                                    <p:set>
                                      <p:cBhvr>
                                        <p:cTn dur="1" fill="hold">
                                          <p:stCondLst>
                                            <p:cond delay="0"/>
                                          </p:stCondLst>
                                        </p:cTn>
                                        <p:tgtEl>
                                          <p:spTgt spid="996"/>
                                        </p:tgtEl>
                                        <p:attrNameLst>
                                          <p:attrName>style.visibility</p:attrName>
                                        </p:attrNameLst>
                                      </p:cBhvr>
                                      <p:to>
                                        <p:strVal val="visible"/>
                                      </p:to>
                                    </p:set>
                                    <p:animEffect filter="fade" transition="in">
                                      <p:cBhvr>
                                        <p:cTn dur="500"/>
                                        <p:tgtEl>
                                          <p:spTgt spid="996"/>
                                        </p:tgtEl>
                                      </p:cBhvr>
                                    </p:animEffect>
                                  </p:childTnLst>
                                </p:cTn>
                              </p:par>
                              <p:par>
                                <p:cTn fill="hold" nodeType="withEffect" presetClass="entr" presetID="10" presetSubtype="0">
                                  <p:stCondLst>
                                    <p:cond delay="0"/>
                                  </p:stCondLst>
                                  <p:childTnLst>
                                    <p:set>
                                      <p:cBhvr>
                                        <p:cTn dur="1" fill="hold">
                                          <p:stCondLst>
                                            <p:cond delay="0"/>
                                          </p:stCondLst>
                                        </p:cTn>
                                        <p:tgtEl>
                                          <p:spTgt spid="998"/>
                                        </p:tgtEl>
                                        <p:attrNameLst>
                                          <p:attrName>style.visibility</p:attrName>
                                        </p:attrNameLst>
                                      </p:cBhvr>
                                      <p:to>
                                        <p:strVal val="visible"/>
                                      </p:to>
                                    </p:set>
                                    <p:animEffect filter="fade" transition="in">
                                      <p:cBhvr>
                                        <p:cTn dur="500"/>
                                        <p:tgtEl>
                                          <p:spTgt spid="998"/>
                                        </p:tgtEl>
                                      </p:cBhvr>
                                    </p:animEffect>
                                  </p:childTnLst>
                                </p:cTn>
                              </p:par>
                              <p:par>
                                <p:cTn fill="hold" nodeType="withEffect" presetClass="entr" presetID="10" presetSubtype="0">
                                  <p:stCondLst>
                                    <p:cond delay="0"/>
                                  </p:stCondLst>
                                  <p:childTnLst>
                                    <p:set>
                                      <p:cBhvr>
                                        <p:cTn dur="1" fill="hold">
                                          <p:stCondLst>
                                            <p:cond delay="0"/>
                                          </p:stCondLst>
                                        </p:cTn>
                                        <p:tgtEl>
                                          <p:spTgt spid="999"/>
                                        </p:tgtEl>
                                        <p:attrNameLst>
                                          <p:attrName>style.visibility</p:attrName>
                                        </p:attrNameLst>
                                      </p:cBhvr>
                                      <p:to>
                                        <p:strVal val="visible"/>
                                      </p:to>
                                    </p:set>
                                    <p:animEffect filter="fade" transition="in">
                                      <p:cBhvr>
                                        <p:cTn dur="500"/>
                                        <p:tgtEl>
                                          <p:spTgt spid="999"/>
                                        </p:tgtEl>
                                      </p:cBhvr>
                                    </p:animEffect>
                                  </p:childTnLst>
                                </p:cTn>
                              </p:par>
                              <p:par>
                                <p:cTn fill="hold" nodeType="withEffect" presetClass="entr" presetID="10" presetSubtype="0">
                                  <p:stCondLst>
                                    <p:cond delay="0"/>
                                  </p:stCondLst>
                                  <p:childTnLst>
                                    <p:set>
                                      <p:cBhvr>
                                        <p:cTn dur="1" fill="hold">
                                          <p:stCondLst>
                                            <p:cond delay="0"/>
                                          </p:stCondLst>
                                        </p:cTn>
                                        <p:tgtEl>
                                          <p:spTgt spid="1000"/>
                                        </p:tgtEl>
                                        <p:attrNameLst>
                                          <p:attrName>style.visibility</p:attrName>
                                        </p:attrNameLst>
                                      </p:cBhvr>
                                      <p:to>
                                        <p:strVal val="visible"/>
                                      </p:to>
                                    </p:set>
                                    <p:animEffect filter="fade" transition="in">
                                      <p:cBhvr>
                                        <p:cTn dur="500"/>
                                        <p:tgtEl>
                                          <p:spTgt spid="1000"/>
                                        </p:tgtEl>
                                      </p:cBhvr>
                                    </p:animEffect>
                                  </p:childTnLst>
                                </p:cTn>
                              </p:par>
                              <p:par>
                                <p:cTn fill="hold" nodeType="withEffect" presetClass="entr" presetID="10" presetSubtype="0">
                                  <p:stCondLst>
                                    <p:cond delay="0"/>
                                  </p:stCondLst>
                                  <p:childTnLst>
                                    <p:set>
                                      <p:cBhvr>
                                        <p:cTn dur="1" fill="hold">
                                          <p:stCondLst>
                                            <p:cond delay="0"/>
                                          </p:stCondLst>
                                        </p:cTn>
                                        <p:tgtEl>
                                          <p:spTgt spid="937"/>
                                        </p:tgtEl>
                                        <p:attrNameLst>
                                          <p:attrName>style.visibility</p:attrName>
                                        </p:attrNameLst>
                                      </p:cBhvr>
                                      <p:to>
                                        <p:strVal val="visible"/>
                                      </p:to>
                                    </p:set>
                                    <p:animEffect filter="fade" transition="in">
                                      <p:cBhvr>
                                        <p:cTn dur="500"/>
                                        <p:tgtEl>
                                          <p:spTgt spid="937"/>
                                        </p:tgtEl>
                                      </p:cBhvr>
                                    </p:animEffect>
                                  </p:childTnLst>
                                </p:cTn>
                              </p:par>
                              <p:par>
                                <p:cTn fill="hold" nodeType="withEffect" presetClass="entr" presetID="10" presetSubtype="0">
                                  <p:stCondLst>
                                    <p:cond delay="0"/>
                                  </p:stCondLst>
                                  <p:childTnLst>
                                    <p:set>
                                      <p:cBhvr>
                                        <p:cTn dur="1" fill="hold">
                                          <p:stCondLst>
                                            <p:cond delay="0"/>
                                          </p:stCondLst>
                                        </p:cTn>
                                        <p:tgtEl>
                                          <p:spTgt spid="1020"/>
                                        </p:tgtEl>
                                        <p:attrNameLst>
                                          <p:attrName>style.visibility</p:attrName>
                                        </p:attrNameLst>
                                      </p:cBhvr>
                                      <p:to>
                                        <p:strVal val="visible"/>
                                      </p:to>
                                    </p:set>
                                    <p:animEffect filter="fade" transition="in">
                                      <p:cBhvr>
                                        <p:cTn dur="1000"/>
                                        <p:tgtEl>
                                          <p:spTgt spid="1020"/>
                                        </p:tgtEl>
                                      </p:cBhvr>
                                    </p:animEffect>
                                  </p:childTnLst>
                                </p:cTn>
                              </p:par>
                              <p:par>
                                <p:cTn fill="hold" nodeType="withEffect" presetClass="entr" presetID="10" presetSubtype="0">
                                  <p:stCondLst>
                                    <p:cond delay="0"/>
                                  </p:stCondLst>
                                  <p:childTnLst>
                                    <p:set>
                                      <p:cBhvr>
                                        <p:cTn dur="1" fill="hold">
                                          <p:stCondLst>
                                            <p:cond delay="0"/>
                                          </p:stCondLst>
                                        </p:cTn>
                                        <p:tgtEl>
                                          <p:spTgt spid="938"/>
                                        </p:tgtEl>
                                        <p:attrNameLst>
                                          <p:attrName>style.visibility</p:attrName>
                                        </p:attrNameLst>
                                      </p:cBhvr>
                                      <p:to>
                                        <p:strVal val="visible"/>
                                      </p:to>
                                    </p:set>
                                    <p:animEffect filter="fade" transition="in">
                                      <p:cBhvr>
                                        <p:cTn dur="500"/>
                                        <p:tgtEl>
                                          <p:spTgt spid="938"/>
                                        </p:tgtEl>
                                      </p:cBhvr>
                                    </p:animEffect>
                                  </p:childTnLst>
                                </p:cTn>
                              </p:par>
                              <p:par>
                                <p:cTn fill="hold" nodeType="withEffect" presetClass="entr" presetID="10" presetSubtype="0">
                                  <p:stCondLst>
                                    <p:cond delay="0"/>
                                  </p:stCondLst>
                                  <p:childTnLst>
                                    <p:set>
                                      <p:cBhvr>
                                        <p:cTn dur="1" fill="hold">
                                          <p:stCondLst>
                                            <p:cond delay="0"/>
                                          </p:stCondLst>
                                        </p:cTn>
                                        <p:tgtEl>
                                          <p:spTgt spid="939"/>
                                        </p:tgtEl>
                                        <p:attrNameLst>
                                          <p:attrName>style.visibility</p:attrName>
                                        </p:attrNameLst>
                                      </p:cBhvr>
                                      <p:to>
                                        <p:strVal val="visible"/>
                                      </p:to>
                                    </p:set>
                                    <p:animEffect filter="fade" transition="in">
                                      <p:cBhvr>
                                        <p:cTn dur="500"/>
                                        <p:tgtEl>
                                          <p:spTgt spid="939"/>
                                        </p:tgtEl>
                                      </p:cBhvr>
                                    </p:animEffect>
                                  </p:childTnLst>
                                </p:cTn>
                              </p:par>
                              <p:par>
                                <p:cTn fill="hold" nodeType="withEffect" presetClass="entr" presetID="10" presetSubtype="0">
                                  <p:stCondLst>
                                    <p:cond delay="0"/>
                                  </p:stCondLst>
                                  <p:childTnLst>
                                    <p:set>
                                      <p:cBhvr>
                                        <p:cTn dur="1" fill="hold">
                                          <p:stCondLst>
                                            <p:cond delay="0"/>
                                          </p:stCondLst>
                                        </p:cTn>
                                        <p:tgtEl>
                                          <p:spTgt spid="942"/>
                                        </p:tgtEl>
                                        <p:attrNameLst>
                                          <p:attrName>style.visibility</p:attrName>
                                        </p:attrNameLst>
                                      </p:cBhvr>
                                      <p:to>
                                        <p:strVal val="visible"/>
                                      </p:to>
                                    </p:set>
                                    <p:animEffect filter="fade" transition="in">
                                      <p:cBhvr>
                                        <p:cTn dur="500"/>
                                        <p:tgtEl>
                                          <p:spTgt spid="942"/>
                                        </p:tgtEl>
                                      </p:cBhvr>
                                    </p:animEffect>
                                  </p:childTnLst>
                                </p:cTn>
                              </p:par>
                              <p:par>
                                <p:cTn fill="hold" nodeType="withEffect" presetClass="entr" presetID="10" presetSubtype="0">
                                  <p:stCondLst>
                                    <p:cond delay="0"/>
                                  </p:stCondLst>
                                  <p:childTnLst>
                                    <p:set>
                                      <p:cBhvr>
                                        <p:cTn dur="1" fill="hold">
                                          <p:stCondLst>
                                            <p:cond delay="0"/>
                                          </p:stCondLst>
                                        </p:cTn>
                                        <p:tgtEl>
                                          <p:spTgt spid="943"/>
                                        </p:tgtEl>
                                        <p:attrNameLst>
                                          <p:attrName>style.visibility</p:attrName>
                                        </p:attrNameLst>
                                      </p:cBhvr>
                                      <p:to>
                                        <p:strVal val="visible"/>
                                      </p:to>
                                    </p:set>
                                    <p:animEffect filter="fade" transition="in">
                                      <p:cBhvr>
                                        <p:cTn dur="500"/>
                                        <p:tgtEl>
                                          <p:spTgt spid="943"/>
                                        </p:tgtEl>
                                      </p:cBhvr>
                                    </p:animEffect>
                                  </p:childTnLst>
                                </p:cTn>
                              </p:par>
                              <p:par>
                                <p:cTn fill="hold" nodeType="withEffect" presetClass="entr" presetID="10" presetSubtype="0">
                                  <p:stCondLst>
                                    <p:cond delay="0"/>
                                  </p:stCondLst>
                                  <p:childTnLst>
                                    <p:set>
                                      <p:cBhvr>
                                        <p:cTn dur="1" fill="hold">
                                          <p:stCondLst>
                                            <p:cond delay="0"/>
                                          </p:stCondLst>
                                        </p:cTn>
                                        <p:tgtEl>
                                          <p:spTgt spid="945"/>
                                        </p:tgtEl>
                                        <p:attrNameLst>
                                          <p:attrName>style.visibility</p:attrName>
                                        </p:attrNameLst>
                                      </p:cBhvr>
                                      <p:to>
                                        <p:strVal val="visible"/>
                                      </p:to>
                                    </p:set>
                                    <p:animEffect filter="fade" transition="in">
                                      <p:cBhvr>
                                        <p:cTn dur="500"/>
                                        <p:tgtEl>
                                          <p:spTgt spid="945"/>
                                        </p:tgtEl>
                                      </p:cBhvr>
                                    </p:animEffect>
                                  </p:childTnLst>
                                </p:cTn>
                              </p:par>
                              <p:par>
                                <p:cTn fill="hold" nodeType="withEffect" presetClass="entr" presetID="10" presetSubtype="0">
                                  <p:stCondLst>
                                    <p:cond delay="0"/>
                                  </p:stCondLst>
                                  <p:childTnLst>
                                    <p:set>
                                      <p:cBhvr>
                                        <p:cTn dur="1" fill="hold">
                                          <p:stCondLst>
                                            <p:cond delay="0"/>
                                          </p:stCondLst>
                                        </p:cTn>
                                        <p:tgtEl>
                                          <p:spTgt spid="946"/>
                                        </p:tgtEl>
                                        <p:attrNameLst>
                                          <p:attrName>style.visibility</p:attrName>
                                        </p:attrNameLst>
                                      </p:cBhvr>
                                      <p:to>
                                        <p:strVal val="visible"/>
                                      </p:to>
                                    </p:set>
                                    <p:animEffect filter="fade" transition="in">
                                      <p:cBhvr>
                                        <p:cTn dur="500"/>
                                        <p:tgtEl>
                                          <p:spTgt spid="946"/>
                                        </p:tgtEl>
                                      </p:cBhvr>
                                    </p:animEffect>
                                  </p:childTnLst>
                                </p:cTn>
                              </p:par>
                              <p:par>
                                <p:cTn fill="hold" nodeType="withEffect" presetClass="entr" presetID="10" presetSubtype="0">
                                  <p:stCondLst>
                                    <p:cond delay="0"/>
                                  </p:stCondLst>
                                  <p:childTnLst>
                                    <p:set>
                                      <p:cBhvr>
                                        <p:cTn dur="1" fill="hold">
                                          <p:stCondLst>
                                            <p:cond delay="0"/>
                                          </p:stCondLst>
                                        </p:cTn>
                                        <p:tgtEl>
                                          <p:spTgt spid="948"/>
                                        </p:tgtEl>
                                        <p:attrNameLst>
                                          <p:attrName>style.visibility</p:attrName>
                                        </p:attrNameLst>
                                      </p:cBhvr>
                                      <p:to>
                                        <p:strVal val="visible"/>
                                      </p:to>
                                    </p:set>
                                    <p:animEffect filter="fade" transition="in">
                                      <p:cBhvr>
                                        <p:cTn dur="500"/>
                                        <p:tgtEl>
                                          <p:spTgt spid="948"/>
                                        </p:tgtEl>
                                      </p:cBhvr>
                                    </p:animEffect>
                                  </p:childTnLst>
                                </p:cTn>
                              </p:par>
                              <p:par>
                                <p:cTn fill="hold" nodeType="withEffect" presetClass="entr" presetID="10" presetSubtype="0">
                                  <p:stCondLst>
                                    <p:cond delay="0"/>
                                  </p:stCondLst>
                                  <p:childTnLst>
                                    <p:set>
                                      <p:cBhvr>
                                        <p:cTn dur="1" fill="hold">
                                          <p:stCondLst>
                                            <p:cond delay="0"/>
                                          </p:stCondLst>
                                        </p:cTn>
                                        <p:tgtEl>
                                          <p:spTgt spid="988"/>
                                        </p:tgtEl>
                                        <p:attrNameLst>
                                          <p:attrName>style.visibility</p:attrName>
                                        </p:attrNameLst>
                                      </p:cBhvr>
                                      <p:to>
                                        <p:strVal val="visible"/>
                                      </p:to>
                                    </p:set>
                                    <p:animEffect filter="fade" transition="in">
                                      <p:cBhvr>
                                        <p:cTn dur="500"/>
                                        <p:tgtEl>
                                          <p:spTgt spid="988"/>
                                        </p:tgtEl>
                                      </p:cBhvr>
                                    </p:animEffect>
                                  </p:childTnLst>
                                </p:cTn>
                              </p:par>
                              <p:par>
                                <p:cTn fill="hold" nodeType="withEffect" presetClass="entr" presetID="10" presetSubtype="0">
                                  <p:stCondLst>
                                    <p:cond delay="0"/>
                                  </p:stCondLst>
                                  <p:childTnLst>
                                    <p:set>
                                      <p:cBhvr>
                                        <p:cTn dur="1" fill="hold">
                                          <p:stCondLst>
                                            <p:cond delay="0"/>
                                          </p:stCondLst>
                                        </p:cTn>
                                        <p:tgtEl>
                                          <p:spTgt spid="960"/>
                                        </p:tgtEl>
                                        <p:attrNameLst>
                                          <p:attrName>style.visibility</p:attrName>
                                        </p:attrNameLst>
                                      </p:cBhvr>
                                      <p:to>
                                        <p:strVal val="visible"/>
                                      </p:to>
                                    </p:set>
                                    <p:animEffect filter="fade" transition="in">
                                      <p:cBhvr>
                                        <p:cTn dur="500"/>
                                        <p:tgtEl>
                                          <p:spTgt spid="960"/>
                                        </p:tgtEl>
                                      </p:cBhvr>
                                    </p:animEffect>
                                  </p:childTnLst>
                                </p:cTn>
                              </p:par>
                              <p:par>
                                <p:cTn fill="hold" nodeType="withEffect" presetClass="entr" presetID="10" presetSubtype="0">
                                  <p:stCondLst>
                                    <p:cond delay="0"/>
                                  </p:stCondLst>
                                  <p:childTnLst>
                                    <p:set>
                                      <p:cBhvr>
                                        <p:cTn dur="1" fill="hold">
                                          <p:stCondLst>
                                            <p:cond delay="0"/>
                                          </p:stCondLst>
                                        </p:cTn>
                                        <p:tgtEl>
                                          <p:spTgt spid="952"/>
                                        </p:tgtEl>
                                        <p:attrNameLst>
                                          <p:attrName>style.visibility</p:attrName>
                                        </p:attrNameLst>
                                      </p:cBhvr>
                                      <p:to>
                                        <p:strVal val="visible"/>
                                      </p:to>
                                    </p:set>
                                    <p:animEffect filter="fade" transition="in">
                                      <p:cBhvr>
                                        <p:cTn dur="500"/>
                                        <p:tgtEl>
                                          <p:spTgt spid="952"/>
                                        </p:tgtEl>
                                      </p:cBhvr>
                                    </p:animEffect>
                                  </p:childTnLst>
                                </p:cTn>
                              </p:par>
                              <p:par>
                                <p:cTn fill="hold" nodeType="withEffect" presetClass="entr" presetID="10" presetSubtype="0">
                                  <p:stCondLst>
                                    <p:cond delay="0"/>
                                  </p:stCondLst>
                                  <p:childTnLst>
                                    <p:set>
                                      <p:cBhvr>
                                        <p:cTn dur="1" fill="hold">
                                          <p:stCondLst>
                                            <p:cond delay="0"/>
                                          </p:stCondLst>
                                        </p:cTn>
                                        <p:tgtEl>
                                          <p:spTgt spid="953"/>
                                        </p:tgtEl>
                                        <p:attrNameLst>
                                          <p:attrName>style.visibility</p:attrName>
                                        </p:attrNameLst>
                                      </p:cBhvr>
                                      <p:to>
                                        <p:strVal val="visible"/>
                                      </p:to>
                                    </p:set>
                                    <p:animEffect filter="fade" transition="in">
                                      <p:cBhvr>
                                        <p:cTn dur="500"/>
                                        <p:tgtEl>
                                          <p:spTgt spid="953"/>
                                        </p:tgtEl>
                                      </p:cBhvr>
                                    </p:animEffect>
                                  </p:childTnLst>
                                </p:cTn>
                              </p:par>
                              <p:par>
                                <p:cTn fill="hold" nodeType="withEffect" presetClass="entr" presetID="10" presetSubtype="0">
                                  <p:stCondLst>
                                    <p:cond delay="0"/>
                                  </p:stCondLst>
                                  <p:childTnLst>
                                    <p:set>
                                      <p:cBhvr>
                                        <p:cTn dur="1" fill="hold">
                                          <p:stCondLst>
                                            <p:cond delay="0"/>
                                          </p:stCondLst>
                                        </p:cTn>
                                        <p:tgtEl>
                                          <p:spTgt spid="949"/>
                                        </p:tgtEl>
                                        <p:attrNameLst>
                                          <p:attrName>style.visibility</p:attrName>
                                        </p:attrNameLst>
                                      </p:cBhvr>
                                      <p:to>
                                        <p:strVal val="visible"/>
                                      </p:to>
                                    </p:set>
                                    <p:animEffect filter="fade" transition="in">
                                      <p:cBhvr>
                                        <p:cTn dur="500"/>
                                        <p:tgtEl>
                                          <p:spTgt spid="949"/>
                                        </p:tgtEl>
                                      </p:cBhvr>
                                    </p:animEffect>
                                  </p:childTnLst>
                                </p:cTn>
                              </p:par>
                              <p:par>
                                <p:cTn fill="hold" nodeType="withEffect" presetClass="entr" presetID="10" presetSubtype="0">
                                  <p:stCondLst>
                                    <p:cond delay="0"/>
                                  </p:stCondLst>
                                  <p:childTnLst>
                                    <p:set>
                                      <p:cBhvr>
                                        <p:cTn dur="1" fill="hold">
                                          <p:stCondLst>
                                            <p:cond delay="0"/>
                                          </p:stCondLst>
                                        </p:cTn>
                                        <p:tgtEl>
                                          <p:spTgt spid="961"/>
                                        </p:tgtEl>
                                        <p:attrNameLst>
                                          <p:attrName>style.visibility</p:attrName>
                                        </p:attrNameLst>
                                      </p:cBhvr>
                                      <p:to>
                                        <p:strVal val="visible"/>
                                      </p:to>
                                    </p:set>
                                    <p:animEffect filter="fade" transition="in">
                                      <p:cBhvr>
                                        <p:cTn dur="500"/>
                                        <p:tgtEl>
                                          <p:spTgt spid="961"/>
                                        </p:tgtEl>
                                      </p:cBhvr>
                                    </p:animEffect>
                                  </p:childTnLst>
                                </p:cTn>
                              </p:par>
                              <p:par>
                                <p:cTn fill="hold" nodeType="withEffect" presetClass="entr" presetID="10" presetSubtype="0">
                                  <p:stCondLst>
                                    <p:cond delay="0"/>
                                  </p:stCondLst>
                                  <p:childTnLst>
                                    <p:set>
                                      <p:cBhvr>
                                        <p:cTn dur="1" fill="hold">
                                          <p:stCondLst>
                                            <p:cond delay="0"/>
                                          </p:stCondLst>
                                        </p:cTn>
                                        <p:tgtEl>
                                          <p:spTgt spid="944"/>
                                        </p:tgtEl>
                                        <p:attrNameLst>
                                          <p:attrName>style.visibility</p:attrName>
                                        </p:attrNameLst>
                                      </p:cBhvr>
                                      <p:to>
                                        <p:strVal val="visible"/>
                                      </p:to>
                                    </p:set>
                                    <p:animEffect filter="fade" transition="in">
                                      <p:cBhvr>
                                        <p:cTn dur="500"/>
                                        <p:tgtEl>
                                          <p:spTgt spid="944"/>
                                        </p:tgtEl>
                                      </p:cBhvr>
                                    </p:animEffect>
                                  </p:childTnLst>
                                </p:cTn>
                              </p:par>
                              <p:par>
                                <p:cTn fill="hold" nodeType="withEffect" presetClass="entr" presetID="10" presetSubtype="0">
                                  <p:stCondLst>
                                    <p:cond delay="0"/>
                                  </p:stCondLst>
                                  <p:childTnLst>
                                    <p:set>
                                      <p:cBhvr>
                                        <p:cTn dur="1" fill="hold">
                                          <p:stCondLst>
                                            <p:cond delay="0"/>
                                          </p:stCondLst>
                                        </p:cTn>
                                        <p:tgtEl>
                                          <p:spTgt spid="969"/>
                                        </p:tgtEl>
                                        <p:attrNameLst>
                                          <p:attrName>style.visibility</p:attrName>
                                        </p:attrNameLst>
                                      </p:cBhvr>
                                      <p:to>
                                        <p:strVal val="visible"/>
                                      </p:to>
                                    </p:set>
                                    <p:animEffect filter="fade" transition="in">
                                      <p:cBhvr>
                                        <p:cTn dur="500"/>
                                        <p:tgtEl>
                                          <p:spTgt spid="969"/>
                                        </p:tgtEl>
                                      </p:cBhvr>
                                    </p:animEffect>
                                  </p:childTnLst>
                                </p:cTn>
                              </p:par>
                              <p:par>
                                <p:cTn fill="hold" nodeType="withEffect" presetClass="entr" presetID="10" presetSubtype="0">
                                  <p:stCondLst>
                                    <p:cond delay="0"/>
                                  </p:stCondLst>
                                  <p:childTnLst>
                                    <p:set>
                                      <p:cBhvr>
                                        <p:cTn dur="1" fill="hold">
                                          <p:stCondLst>
                                            <p:cond delay="0"/>
                                          </p:stCondLst>
                                        </p:cTn>
                                        <p:tgtEl>
                                          <p:spTgt spid="962"/>
                                        </p:tgtEl>
                                        <p:attrNameLst>
                                          <p:attrName>style.visibility</p:attrName>
                                        </p:attrNameLst>
                                      </p:cBhvr>
                                      <p:to>
                                        <p:strVal val="visible"/>
                                      </p:to>
                                    </p:set>
                                    <p:animEffect filter="fade" transition="in">
                                      <p:cBhvr>
                                        <p:cTn dur="500"/>
                                        <p:tgtEl>
                                          <p:spTgt spid="962"/>
                                        </p:tgtEl>
                                      </p:cBhvr>
                                    </p:animEffect>
                                  </p:childTnLst>
                                </p:cTn>
                              </p:par>
                              <p:par>
                                <p:cTn fill="hold" nodeType="withEffect" presetClass="entr" presetID="10" presetSubtype="0">
                                  <p:stCondLst>
                                    <p:cond delay="0"/>
                                  </p:stCondLst>
                                  <p:childTnLst>
                                    <p:set>
                                      <p:cBhvr>
                                        <p:cTn dur="1" fill="hold">
                                          <p:stCondLst>
                                            <p:cond delay="0"/>
                                          </p:stCondLst>
                                        </p:cTn>
                                        <p:tgtEl>
                                          <p:spTgt spid="951"/>
                                        </p:tgtEl>
                                        <p:attrNameLst>
                                          <p:attrName>style.visibility</p:attrName>
                                        </p:attrNameLst>
                                      </p:cBhvr>
                                      <p:to>
                                        <p:strVal val="visible"/>
                                      </p:to>
                                    </p:set>
                                    <p:animEffect filter="fade" transition="in">
                                      <p:cBhvr>
                                        <p:cTn dur="500"/>
                                        <p:tgtEl>
                                          <p:spTgt spid="951"/>
                                        </p:tgtEl>
                                      </p:cBhvr>
                                    </p:animEffect>
                                  </p:childTnLst>
                                </p:cTn>
                              </p:par>
                              <p:par>
                                <p:cTn fill="hold" nodeType="withEffect" presetClass="entr" presetID="10" presetSubtype="0">
                                  <p:stCondLst>
                                    <p:cond delay="0"/>
                                  </p:stCondLst>
                                  <p:childTnLst>
                                    <p:set>
                                      <p:cBhvr>
                                        <p:cTn dur="1" fill="hold">
                                          <p:stCondLst>
                                            <p:cond delay="0"/>
                                          </p:stCondLst>
                                        </p:cTn>
                                        <p:tgtEl>
                                          <p:spTgt spid="950"/>
                                        </p:tgtEl>
                                        <p:attrNameLst>
                                          <p:attrName>style.visibility</p:attrName>
                                        </p:attrNameLst>
                                      </p:cBhvr>
                                      <p:to>
                                        <p:strVal val="visible"/>
                                      </p:to>
                                    </p:set>
                                    <p:animEffect filter="fade" transition="in">
                                      <p:cBhvr>
                                        <p:cTn dur="500"/>
                                        <p:tgtEl>
                                          <p:spTgt spid="950"/>
                                        </p:tgtEl>
                                      </p:cBhvr>
                                    </p:animEffect>
                                  </p:childTnLst>
                                </p:cTn>
                              </p:par>
                              <p:par>
                                <p:cTn fill="hold" nodeType="withEffect" presetClass="entr" presetID="10" presetSubtype="0">
                                  <p:stCondLst>
                                    <p:cond delay="0"/>
                                  </p:stCondLst>
                                  <p:childTnLst>
                                    <p:set>
                                      <p:cBhvr>
                                        <p:cTn dur="1" fill="hold">
                                          <p:stCondLst>
                                            <p:cond delay="0"/>
                                          </p:stCondLst>
                                        </p:cTn>
                                        <p:tgtEl>
                                          <p:spTgt spid="954"/>
                                        </p:tgtEl>
                                        <p:attrNameLst>
                                          <p:attrName>style.visibility</p:attrName>
                                        </p:attrNameLst>
                                      </p:cBhvr>
                                      <p:to>
                                        <p:strVal val="visible"/>
                                      </p:to>
                                    </p:set>
                                    <p:animEffect filter="fade" transition="in">
                                      <p:cBhvr>
                                        <p:cTn dur="500"/>
                                        <p:tgtEl>
                                          <p:spTgt spid="954"/>
                                        </p:tgtEl>
                                      </p:cBhvr>
                                    </p:animEffect>
                                  </p:childTnLst>
                                </p:cTn>
                              </p:par>
                              <p:par>
                                <p:cTn fill="hold" nodeType="withEffect" presetClass="entr" presetID="10" presetSubtype="0">
                                  <p:stCondLst>
                                    <p:cond delay="0"/>
                                  </p:stCondLst>
                                  <p:childTnLst>
                                    <p:set>
                                      <p:cBhvr>
                                        <p:cTn dur="1" fill="hold">
                                          <p:stCondLst>
                                            <p:cond delay="0"/>
                                          </p:stCondLst>
                                        </p:cTn>
                                        <p:tgtEl>
                                          <p:spTgt spid="955"/>
                                        </p:tgtEl>
                                        <p:attrNameLst>
                                          <p:attrName>style.visibility</p:attrName>
                                        </p:attrNameLst>
                                      </p:cBhvr>
                                      <p:to>
                                        <p:strVal val="visible"/>
                                      </p:to>
                                    </p:set>
                                    <p:animEffect filter="fade" transition="in">
                                      <p:cBhvr>
                                        <p:cTn dur="500"/>
                                        <p:tgtEl>
                                          <p:spTgt spid="955"/>
                                        </p:tgtEl>
                                      </p:cBhvr>
                                    </p:animEffect>
                                  </p:childTnLst>
                                </p:cTn>
                              </p:par>
                              <p:par>
                                <p:cTn fill="hold" nodeType="withEffect" presetClass="entr" presetID="10" presetSubtype="0">
                                  <p:stCondLst>
                                    <p:cond delay="0"/>
                                  </p:stCondLst>
                                  <p:childTnLst>
                                    <p:set>
                                      <p:cBhvr>
                                        <p:cTn dur="1" fill="hold">
                                          <p:stCondLst>
                                            <p:cond delay="0"/>
                                          </p:stCondLst>
                                        </p:cTn>
                                        <p:tgtEl>
                                          <p:spTgt spid="956"/>
                                        </p:tgtEl>
                                        <p:attrNameLst>
                                          <p:attrName>style.visibility</p:attrName>
                                        </p:attrNameLst>
                                      </p:cBhvr>
                                      <p:to>
                                        <p:strVal val="visible"/>
                                      </p:to>
                                    </p:set>
                                    <p:animEffect filter="fade" transition="in">
                                      <p:cBhvr>
                                        <p:cTn dur="500"/>
                                        <p:tgtEl>
                                          <p:spTgt spid="956"/>
                                        </p:tgtEl>
                                      </p:cBhvr>
                                    </p:animEffect>
                                  </p:childTnLst>
                                </p:cTn>
                              </p:par>
                              <p:par>
                                <p:cTn fill="hold" nodeType="withEffect" presetClass="entr" presetID="10" presetSubtype="0">
                                  <p:stCondLst>
                                    <p:cond delay="0"/>
                                  </p:stCondLst>
                                  <p:childTnLst>
                                    <p:set>
                                      <p:cBhvr>
                                        <p:cTn dur="1" fill="hold">
                                          <p:stCondLst>
                                            <p:cond delay="0"/>
                                          </p:stCondLst>
                                        </p:cTn>
                                        <p:tgtEl>
                                          <p:spTgt spid="957"/>
                                        </p:tgtEl>
                                        <p:attrNameLst>
                                          <p:attrName>style.visibility</p:attrName>
                                        </p:attrNameLst>
                                      </p:cBhvr>
                                      <p:to>
                                        <p:strVal val="visible"/>
                                      </p:to>
                                    </p:set>
                                    <p:animEffect filter="fade" transition="in">
                                      <p:cBhvr>
                                        <p:cTn dur="500"/>
                                        <p:tgtEl>
                                          <p:spTgt spid="957"/>
                                        </p:tgtEl>
                                      </p:cBhvr>
                                    </p:animEffect>
                                  </p:childTnLst>
                                </p:cTn>
                              </p:par>
                              <p:par>
                                <p:cTn fill="hold" nodeType="withEffect" presetClass="entr" presetID="10" presetSubtype="0">
                                  <p:stCondLst>
                                    <p:cond delay="0"/>
                                  </p:stCondLst>
                                  <p:childTnLst>
                                    <p:set>
                                      <p:cBhvr>
                                        <p:cTn dur="1" fill="hold">
                                          <p:stCondLst>
                                            <p:cond delay="0"/>
                                          </p:stCondLst>
                                        </p:cTn>
                                        <p:tgtEl>
                                          <p:spTgt spid="958"/>
                                        </p:tgtEl>
                                        <p:attrNameLst>
                                          <p:attrName>style.visibility</p:attrName>
                                        </p:attrNameLst>
                                      </p:cBhvr>
                                      <p:to>
                                        <p:strVal val="visible"/>
                                      </p:to>
                                    </p:set>
                                    <p:animEffect filter="fade" transition="in">
                                      <p:cBhvr>
                                        <p:cTn dur="500"/>
                                        <p:tgtEl>
                                          <p:spTgt spid="958"/>
                                        </p:tgtEl>
                                      </p:cBhvr>
                                    </p:animEffect>
                                  </p:childTnLst>
                                </p:cTn>
                              </p:par>
                              <p:par>
                                <p:cTn fill="hold" nodeType="withEffect" presetClass="entr" presetID="10" presetSubtype="0">
                                  <p:stCondLst>
                                    <p:cond delay="0"/>
                                  </p:stCondLst>
                                  <p:childTnLst>
                                    <p:set>
                                      <p:cBhvr>
                                        <p:cTn dur="1" fill="hold">
                                          <p:stCondLst>
                                            <p:cond delay="0"/>
                                          </p:stCondLst>
                                        </p:cTn>
                                        <p:tgtEl>
                                          <p:spTgt spid="959"/>
                                        </p:tgtEl>
                                        <p:attrNameLst>
                                          <p:attrName>style.visibility</p:attrName>
                                        </p:attrNameLst>
                                      </p:cBhvr>
                                      <p:to>
                                        <p:strVal val="visible"/>
                                      </p:to>
                                    </p:set>
                                    <p:animEffect filter="fade" transition="in">
                                      <p:cBhvr>
                                        <p:cTn dur="500"/>
                                        <p:tgtEl>
                                          <p:spTgt spid="959"/>
                                        </p:tgtEl>
                                      </p:cBhvr>
                                    </p:animEffect>
                                  </p:childTnLst>
                                </p:cTn>
                              </p:par>
                              <p:par>
                                <p:cTn fill="hold" nodeType="withEffect" presetClass="entr" presetID="10" presetSubtype="0">
                                  <p:stCondLst>
                                    <p:cond delay="0"/>
                                  </p:stCondLst>
                                  <p:childTnLst>
                                    <p:set>
                                      <p:cBhvr>
                                        <p:cTn dur="1" fill="hold">
                                          <p:stCondLst>
                                            <p:cond delay="0"/>
                                          </p:stCondLst>
                                        </p:cTn>
                                        <p:tgtEl>
                                          <p:spTgt spid="963"/>
                                        </p:tgtEl>
                                        <p:attrNameLst>
                                          <p:attrName>style.visibility</p:attrName>
                                        </p:attrNameLst>
                                      </p:cBhvr>
                                      <p:to>
                                        <p:strVal val="visible"/>
                                      </p:to>
                                    </p:set>
                                    <p:animEffect filter="fade" transition="in">
                                      <p:cBhvr>
                                        <p:cTn dur="500"/>
                                        <p:tgtEl>
                                          <p:spTgt spid="963"/>
                                        </p:tgtEl>
                                      </p:cBhvr>
                                    </p:animEffect>
                                  </p:childTnLst>
                                </p:cTn>
                              </p:par>
                              <p:par>
                                <p:cTn fill="hold" nodeType="withEffect" presetClass="entr" presetID="10" presetSubtype="0">
                                  <p:stCondLst>
                                    <p:cond delay="0"/>
                                  </p:stCondLst>
                                  <p:childTnLst>
                                    <p:set>
                                      <p:cBhvr>
                                        <p:cTn dur="1" fill="hold">
                                          <p:stCondLst>
                                            <p:cond delay="0"/>
                                          </p:stCondLst>
                                        </p:cTn>
                                        <p:tgtEl>
                                          <p:spTgt spid="964"/>
                                        </p:tgtEl>
                                        <p:attrNameLst>
                                          <p:attrName>style.visibility</p:attrName>
                                        </p:attrNameLst>
                                      </p:cBhvr>
                                      <p:to>
                                        <p:strVal val="visible"/>
                                      </p:to>
                                    </p:set>
                                    <p:animEffect filter="fade" transition="in">
                                      <p:cBhvr>
                                        <p:cTn dur="500"/>
                                        <p:tgtEl>
                                          <p:spTgt spid="964"/>
                                        </p:tgtEl>
                                      </p:cBhvr>
                                    </p:animEffect>
                                  </p:childTnLst>
                                </p:cTn>
                              </p:par>
                              <p:par>
                                <p:cTn fill="hold" nodeType="withEffect" presetClass="entr" presetID="10" presetSubtype="0">
                                  <p:stCondLst>
                                    <p:cond delay="0"/>
                                  </p:stCondLst>
                                  <p:childTnLst>
                                    <p:set>
                                      <p:cBhvr>
                                        <p:cTn dur="1" fill="hold">
                                          <p:stCondLst>
                                            <p:cond delay="0"/>
                                          </p:stCondLst>
                                        </p:cTn>
                                        <p:tgtEl>
                                          <p:spTgt spid="965"/>
                                        </p:tgtEl>
                                        <p:attrNameLst>
                                          <p:attrName>style.visibility</p:attrName>
                                        </p:attrNameLst>
                                      </p:cBhvr>
                                      <p:to>
                                        <p:strVal val="visible"/>
                                      </p:to>
                                    </p:set>
                                    <p:animEffect filter="fade" transition="in">
                                      <p:cBhvr>
                                        <p:cTn dur="500"/>
                                        <p:tgtEl>
                                          <p:spTgt spid="965"/>
                                        </p:tgtEl>
                                      </p:cBhvr>
                                    </p:animEffect>
                                  </p:childTnLst>
                                </p:cTn>
                              </p:par>
                              <p:par>
                                <p:cTn fill="hold" nodeType="withEffect" presetClass="entr" presetID="10" presetSubtype="0">
                                  <p:stCondLst>
                                    <p:cond delay="0"/>
                                  </p:stCondLst>
                                  <p:childTnLst>
                                    <p:set>
                                      <p:cBhvr>
                                        <p:cTn dur="1" fill="hold">
                                          <p:stCondLst>
                                            <p:cond delay="0"/>
                                          </p:stCondLst>
                                        </p:cTn>
                                        <p:tgtEl>
                                          <p:spTgt spid="966"/>
                                        </p:tgtEl>
                                        <p:attrNameLst>
                                          <p:attrName>style.visibility</p:attrName>
                                        </p:attrNameLst>
                                      </p:cBhvr>
                                      <p:to>
                                        <p:strVal val="visible"/>
                                      </p:to>
                                    </p:set>
                                    <p:animEffect filter="fade" transition="in">
                                      <p:cBhvr>
                                        <p:cTn dur="500"/>
                                        <p:tgtEl>
                                          <p:spTgt spid="966"/>
                                        </p:tgtEl>
                                      </p:cBhvr>
                                    </p:animEffect>
                                  </p:childTnLst>
                                </p:cTn>
                              </p:par>
                              <p:par>
                                <p:cTn fill="hold" nodeType="withEffect" presetClass="entr" presetID="10" presetSubtype="0">
                                  <p:stCondLst>
                                    <p:cond delay="0"/>
                                  </p:stCondLst>
                                  <p:childTnLst>
                                    <p:set>
                                      <p:cBhvr>
                                        <p:cTn dur="1" fill="hold">
                                          <p:stCondLst>
                                            <p:cond delay="0"/>
                                          </p:stCondLst>
                                        </p:cTn>
                                        <p:tgtEl>
                                          <p:spTgt spid="967"/>
                                        </p:tgtEl>
                                        <p:attrNameLst>
                                          <p:attrName>style.visibility</p:attrName>
                                        </p:attrNameLst>
                                      </p:cBhvr>
                                      <p:to>
                                        <p:strVal val="visible"/>
                                      </p:to>
                                    </p:set>
                                    <p:animEffect filter="fade" transition="in">
                                      <p:cBhvr>
                                        <p:cTn dur="500"/>
                                        <p:tgtEl>
                                          <p:spTgt spid="967"/>
                                        </p:tgtEl>
                                      </p:cBhvr>
                                    </p:animEffect>
                                  </p:childTnLst>
                                </p:cTn>
                              </p:par>
                              <p:par>
                                <p:cTn fill="hold" nodeType="withEffect" presetClass="entr" presetID="10" presetSubtype="0">
                                  <p:stCondLst>
                                    <p:cond delay="0"/>
                                  </p:stCondLst>
                                  <p:childTnLst>
                                    <p:set>
                                      <p:cBhvr>
                                        <p:cTn dur="1" fill="hold">
                                          <p:stCondLst>
                                            <p:cond delay="0"/>
                                          </p:stCondLst>
                                        </p:cTn>
                                        <p:tgtEl>
                                          <p:spTgt spid="968"/>
                                        </p:tgtEl>
                                        <p:attrNameLst>
                                          <p:attrName>style.visibility</p:attrName>
                                        </p:attrNameLst>
                                      </p:cBhvr>
                                      <p:to>
                                        <p:strVal val="visible"/>
                                      </p:to>
                                    </p:set>
                                    <p:animEffect filter="fade" transition="in">
                                      <p:cBhvr>
                                        <p:cTn dur="500"/>
                                        <p:tgtEl>
                                          <p:spTgt spid="968"/>
                                        </p:tgtEl>
                                      </p:cBhvr>
                                    </p:animEffect>
                                  </p:childTnLst>
                                </p:cTn>
                              </p:par>
                              <p:par>
                                <p:cTn fill="hold" nodeType="withEffect" presetClass="entr" presetID="10" presetSubtype="0">
                                  <p:stCondLst>
                                    <p:cond delay="0"/>
                                  </p:stCondLst>
                                  <p:childTnLst>
                                    <p:set>
                                      <p:cBhvr>
                                        <p:cTn dur="1" fill="hold">
                                          <p:stCondLst>
                                            <p:cond delay="0"/>
                                          </p:stCondLst>
                                        </p:cTn>
                                        <p:tgtEl>
                                          <p:spTgt spid="989"/>
                                        </p:tgtEl>
                                        <p:attrNameLst>
                                          <p:attrName>style.visibility</p:attrName>
                                        </p:attrNameLst>
                                      </p:cBhvr>
                                      <p:to>
                                        <p:strVal val="visible"/>
                                      </p:to>
                                    </p:set>
                                    <p:animEffect filter="fade" transition="in">
                                      <p:cBhvr>
                                        <p:cTn dur="500"/>
                                        <p:tgtEl>
                                          <p:spTgt spid="989"/>
                                        </p:tgtEl>
                                      </p:cBhvr>
                                    </p:animEffect>
                                  </p:childTnLst>
                                </p:cTn>
                              </p:par>
                              <p:par>
                                <p:cTn fill="hold" nodeType="withEffect" presetClass="entr" presetID="10" presetSubtype="0">
                                  <p:stCondLst>
                                    <p:cond delay="0"/>
                                  </p:stCondLst>
                                  <p:childTnLst>
                                    <p:set>
                                      <p:cBhvr>
                                        <p:cTn dur="1" fill="hold">
                                          <p:stCondLst>
                                            <p:cond delay="0"/>
                                          </p:stCondLst>
                                        </p:cTn>
                                        <p:tgtEl>
                                          <p:spTgt spid="990"/>
                                        </p:tgtEl>
                                        <p:attrNameLst>
                                          <p:attrName>style.visibility</p:attrName>
                                        </p:attrNameLst>
                                      </p:cBhvr>
                                      <p:to>
                                        <p:strVal val="visible"/>
                                      </p:to>
                                    </p:set>
                                    <p:animEffect filter="fade" transition="in">
                                      <p:cBhvr>
                                        <p:cTn dur="500"/>
                                        <p:tgtEl>
                                          <p:spTgt spid="990"/>
                                        </p:tgtEl>
                                      </p:cBhvr>
                                    </p:animEffect>
                                  </p:childTnLst>
                                </p:cTn>
                              </p:par>
                              <p:par>
                                <p:cTn fill="hold" nodeType="withEffect" presetClass="entr" presetID="10" presetSubtype="0">
                                  <p:stCondLst>
                                    <p:cond delay="0"/>
                                  </p:stCondLst>
                                  <p:childTnLst>
                                    <p:set>
                                      <p:cBhvr>
                                        <p:cTn dur="1" fill="hold">
                                          <p:stCondLst>
                                            <p:cond delay="0"/>
                                          </p:stCondLst>
                                        </p:cTn>
                                        <p:tgtEl>
                                          <p:spTgt spid="991"/>
                                        </p:tgtEl>
                                        <p:attrNameLst>
                                          <p:attrName>style.visibility</p:attrName>
                                        </p:attrNameLst>
                                      </p:cBhvr>
                                      <p:to>
                                        <p:strVal val="visible"/>
                                      </p:to>
                                    </p:set>
                                    <p:animEffect filter="fade" transition="in">
                                      <p:cBhvr>
                                        <p:cTn dur="500"/>
                                        <p:tgtEl>
                                          <p:spTgt spid="991"/>
                                        </p:tgtEl>
                                      </p:cBhvr>
                                    </p:animEffect>
                                  </p:childTnLst>
                                </p:cTn>
                              </p:par>
                              <p:par>
                                <p:cTn fill="hold" nodeType="withEffect" presetClass="entr" presetID="10" presetSubtype="0">
                                  <p:stCondLst>
                                    <p:cond delay="0"/>
                                  </p:stCondLst>
                                  <p:childTnLst>
                                    <p:set>
                                      <p:cBhvr>
                                        <p:cTn dur="1" fill="hold">
                                          <p:stCondLst>
                                            <p:cond delay="0"/>
                                          </p:stCondLst>
                                        </p:cTn>
                                        <p:tgtEl>
                                          <p:spTgt spid="992"/>
                                        </p:tgtEl>
                                        <p:attrNameLst>
                                          <p:attrName>style.visibility</p:attrName>
                                        </p:attrNameLst>
                                      </p:cBhvr>
                                      <p:to>
                                        <p:strVal val="visible"/>
                                      </p:to>
                                    </p:set>
                                    <p:animEffect filter="fade" transition="in">
                                      <p:cBhvr>
                                        <p:cTn dur="500"/>
                                        <p:tgtEl>
                                          <p:spTgt spid="992"/>
                                        </p:tgtEl>
                                      </p:cBhvr>
                                    </p:animEffect>
                                  </p:childTnLst>
                                </p:cTn>
                              </p:par>
                              <p:par>
                                <p:cTn fill="hold" nodeType="withEffect" presetClass="entr" presetID="10" presetSubtype="0">
                                  <p:stCondLst>
                                    <p:cond delay="0"/>
                                  </p:stCondLst>
                                  <p:childTnLst>
                                    <p:set>
                                      <p:cBhvr>
                                        <p:cTn dur="1" fill="hold">
                                          <p:stCondLst>
                                            <p:cond delay="0"/>
                                          </p:stCondLst>
                                        </p:cTn>
                                        <p:tgtEl>
                                          <p:spTgt spid="1001"/>
                                        </p:tgtEl>
                                        <p:attrNameLst>
                                          <p:attrName>style.visibility</p:attrName>
                                        </p:attrNameLst>
                                      </p:cBhvr>
                                      <p:to>
                                        <p:strVal val="visible"/>
                                      </p:to>
                                    </p:set>
                                    <p:animEffect filter="fade" transition="in">
                                      <p:cBhvr>
                                        <p:cTn dur="500"/>
                                        <p:tgtEl>
                                          <p:spTgt spid="1001"/>
                                        </p:tgtEl>
                                      </p:cBhvr>
                                    </p:animEffect>
                                  </p:childTnLst>
                                </p:cTn>
                              </p:par>
                              <p:par>
                                <p:cTn fill="hold" nodeType="withEffect" presetClass="entr" presetID="10" presetSubtype="0">
                                  <p:stCondLst>
                                    <p:cond delay="0"/>
                                  </p:stCondLst>
                                  <p:childTnLst>
                                    <p:set>
                                      <p:cBhvr>
                                        <p:cTn dur="1" fill="hold">
                                          <p:stCondLst>
                                            <p:cond delay="0"/>
                                          </p:stCondLst>
                                        </p:cTn>
                                        <p:tgtEl>
                                          <p:spTgt spid="1002"/>
                                        </p:tgtEl>
                                        <p:attrNameLst>
                                          <p:attrName>style.visibility</p:attrName>
                                        </p:attrNameLst>
                                      </p:cBhvr>
                                      <p:to>
                                        <p:strVal val="visible"/>
                                      </p:to>
                                    </p:set>
                                    <p:animEffect filter="fade" transition="in">
                                      <p:cBhvr>
                                        <p:cTn dur="500"/>
                                        <p:tgtEl>
                                          <p:spTgt spid="1002"/>
                                        </p:tgtEl>
                                      </p:cBhvr>
                                    </p:animEffect>
                                  </p:childTnLst>
                                </p:cTn>
                              </p:par>
                              <p:par>
                                <p:cTn fill="hold" nodeType="withEffect" presetClass="entr" presetID="10" presetSubtype="0">
                                  <p:stCondLst>
                                    <p:cond delay="0"/>
                                  </p:stCondLst>
                                  <p:childTnLst>
                                    <p:set>
                                      <p:cBhvr>
                                        <p:cTn dur="1" fill="hold">
                                          <p:stCondLst>
                                            <p:cond delay="0"/>
                                          </p:stCondLst>
                                        </p:cTn>
                                        <p:tgtEl>
                                          <p:spTgt spid="1003"/>
                                        </p:tgtEl>
                                        <p:attrNameLst>
                                          <p:attrName>style.visibility</p:attrName>
                                        </p:attrNameLst>
                                      </p:cBhvr>
                                      <p:to>
                                        <p:strVal val="visible"/>
                                      </p:to>
                                    </p:set>
                                    <p:animEffect filter="fade" transition="in">
                                      <p:cBhvr>
                                        <p:cTn dur="500"/>
                                        <p:tgtEl>
                                          <p:spTgt spid="1003"/>
                                        </p:tgtEl>
                                      </p:cBhvr>
                                    </p:animEffect>
                                  </p:childTnLst>
                                </p:cTn>
                              </p:par>
                              <p:par>
                                <p:cTn fill="hold" nodeType="withEffect" presetClass="entr" presetID="10" presetSubtype="0">
                                  <p:stCondLst>
                                    <p:cond delay="0"/>
                                  </p:stCondLst>
                                  <p:childTnLst>
                                    <p:set>
                                      <p:cBhvr>
                                        <p:cTn dur="1" fill="hold">
                                          <p:stCondLst>
                                            <p:cond delay="0"/>
                                          </p:stCondLst>
                                        </p:cTn>
                                        <p:tgtEl>
                                          <p:spTgt spid="1004"/>
                                        </p:tgtEl>
                                        <p:attrNameLst>
                                          <p:attrName>style.visibility</p:attrName>
                                        </p:attrNameLst>
                                      </p:cBhvr>
                                      <p:to>
                                        <p:strVal val="visible"/>
                                      </p:to>
                                    </p:set>
                                    <p:animEffect filter="fade" transition="in">
                                      <p:cBhvr>
                                        <p:cTn dur="500"/>
                                        <p:tgtEl>
                                          <p:spTgt spid="1004"/>
                                        </p:tgtEl>
                                      </p:cBhvr>
                                    </p:animEffect>
                                  </p:childTnLst>
                                </p:cTn>
                              </p:par>
                              <p:par>
                                <p:cTn fill="hold" nodeType="withEffect" presetClass="entr" presetID="10" presetSubtype="0">
                                  <p:stCondLst>
                                    <p:cond delay="0"/>
                                  </p:stCondLst>
                                  <p:childTnLst>
                                    <p:set>
                                      <p:cBhvr>
                                        <p:cTn dur="1" fill="hold">
                                          <p:stCondLst>
                                            <p:cond delay="0"/>
                                          </p:stCondLst>
                                        </p:cTn>
                                        <p:tgtEl>
                                          <p:spTgt spid="1005"/>
                                        </p:tgtEl>
                                        <p:attrNameLst>
                                          <p:attrName>style.visibility</p:attrName>
                                        </p:attrNameLst>
                                      </p:cBhvr>
                                      <p:to>
                                        <p:strVal val="visible"/>
                                      </p:to>
                                    </p:set>
                                    <p:animEffect filter="fade" transition="in">
                                      <p:cBhvr>
                                        <p:cTn dur="500"/>
                                        <p:tgtEl>
                                          <p:spTgt spid="1005"/>
                                        </p:tgtEl>
                                      </p:cBhvr>
                                    </p:animEffect>
                                  </p:childTnLst>
                                </p:cTn>
                              </p:par>
                              <p:par>
                                <p:cTn fill="hold" nodeType="withEffect" presetClass="entr" presetID="10" presetSubtype="0">
                                  <p:stCondLst>
                                    <p:cond delay="0"/>
                                  </p:stCondLst>
                                  <p:childTnLst>
                                    <p:set>
                                      <p:cBhvr>
                                        <p:cTn dur="1" fill="hold">
                                          <p:stCondLst>
                                            <p:cond delay="0"/>
                                          </p:stCondLst>
                                        </p:cTn>
                                        <p:tgtEl>
                                          <p:spTgt spid="1006"/>
                                        </p:tgtEl>
                                        <p:attrNameLst>
                                          <p:attrName>style.visibility</p:attrName>
                                        </p:attrNameLst>
                                      </p:cBhvr>
                                      <p:to>
                                        <p:strVal val="visible"/>
                                      </p:to>
                                    </p:set>
                                    <p:animEffect filter="fade" transition="in">
                                      <p:cBhvr>
                                        <p:cTn dur="500"/>
                                        <p:tgtEl>
                                          <p:spTgt spid="1006"/>
                                        </p:tgtEl>
                                      </p:cBhvr>
                                    </p:animEffect>
                                  </p:childTnLst>
                                </p:cTn>
                              </p:par>
                              <p:par>
                                <p:cTn fill="hold" nodeType="withEffect" presetClass="entr" presetID="10" presetSubtype="0">
                                  <p:stCondLst>
                                    <p:cond delay="0"/>
                                  </p:stCondLst>
                                  <p:childTnLst>
                                    <p:set>
                                      <p:cBhvr>
                                        <p:cTn dur="1" fill="hold">
                                          <p:stCondLst>
                                            <p:cond delay="0"/>
                                          </p:stCondLst>
                                        </p:cTn>
                                        <p:tgtEl>
                                          <p:spTgt spid="1007"/>
                                        </p:tgtEl>
                                        <p:attrNameLst>
                                          <p:attrName>style.visibility</p:attrName>
                                        </p:attrNameLst>
                                      </p:cBhvr>
                                      <p:to>
                                        <p:strVal val="visible"/>
                                      </p:to>
                                    </p:set>
                                    <p:animEffect filter="fade" transition="in">
                                      <p:cBhvr>
                                        <p:cTn dur="500"/>
                                        <p:tgtEl>
                                          <p:spTgt spid="1007"/>
                                        </p:tgtEl>
                                      </p:cBhvr>
                                    </p:animEffect>
                                  </p:childTnLst>
                                </p:cTn>
                              </p:par>
                              <p:par>
                                <p:cTn fill="hold" nodeType="withEffect" presetClass="entr" presetID="10" presetSubtype="0">
                                  <p:stCondLst>
                                    <p:cond delay="0"/>
                                  </p:stCondLst>
                                  <p:childTnLst>
                                    <p:set>
                                      <p:cBhvr>
                                        <p:cTn dur="1" fill="hold">
                                          <p:stCondLst>
                                            <p:cond delay="0"/>
                                          </p:stCondLst>
                                        </p:cTn>
                                        <p:tgtEl>
                                          <p:spTgt spid="1008"/>
                                        </p:tgtEl>
                                        <p:attrNameLst>
                                          <p:attrName>style.visibility</p:attrName>
                                        </p:attrNameLst>
                                      </p:cBhvr>
                                      <p:to>
                                        <p:strVal val="visible"/>
                                      </p:to>
                                    </p:set>
                                    <p:animEffect filter="fade" transition="in">
                                      <p:cBhvr>
                                        <p:cTn dur="500"/>
                                        <p:tgtEl>
                                          <p:spTgt spid="10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9"/>
                                        </p:tgtEl>
                                        <p:attrNameLst>
                                          <p:attrName>style.visibility</p:attrName>
                                        </p:attrNameLst>
                                      </p:cBhvr>
                                      <p:to>
                                        <p:strVal val="visible"/>
                                      </p:to>
                                    </p:set>
                                    <p:animEffect filter="fade" transition="in">
                                      <p:cBhvr>
                                        <p:cTn dur="500"/>
                                        <p:tgtEl>
                                          <p:spTgt spid="1009"/>
                                        </p:tgtEl>
                                      </p:cBhvr>
                                    </p:animEffect>
                                  </p:childTnLst>
                                </p:cTn>
                              </p:par>
                              <p:par>
                                <p:cTn fill="hold" nodeType="withEffect" presetClass="entr" presetID="10" presetSubtype="0">
                                  <p:stCondLst>
                                    <p:cond delay="0"/>
                                  </p:stCondLst>
                                  <p:childTnLst>
                                    <p:set>
                                      <p:cBhvr>
                                        <p:cTn dur="1" fill="hold">
                                          <p:stCondLst>
                                            <p:cond delay="0"/>
                                          </p:stCondLst>
                                        </p:cTn>
                                        <p:tgtEl>
                                          <p:spTgt spid="1010"/>
                                        </p:tgtEl>
                                        <p:attrNameLst>
                                          <p:attrName>style.visibility</p:attrName>
                                        </p:attrNameLst>
                                      </p:cBhvr>
                                      <p:to>
                                        <p:strVal val="visible"/>
                                      </p:to>
                                    </p:set>
                                    <p:animEffect filter="fade" transition="in">
                                      <p:cBhvr>
                                        <p:cTn dur="500"/>
                                        <p:tgtEl>
                                          <p:spTgt spid="1010"/>
                                        </p:tgtEl>
                                      </p:cBhvr>
                                    </p:animEffect>
                                  </p:childTnLst>
                                </p:cTn>
                              </p:par>
                              <p:par>
                                <p:cTn fill="hold" nodeType="withEffect" presetClass="entr" presetID="10" presetSubtype="0">
                                  <p:stCondLst>
                                    <p:cond delay="0"/>
                                  </p:stCondLst>
                                  <p:childTnLst>
                                    <p:set>
                                      <p:cBhvr>
                                        <p:cTn dur="1" fill="hold">
                                          <p:stCondLst>
                                            <p:cond delay="0"/>
                                          </p:stCondLst>
                                        </p:cTn>
                                        <p:tgtEl>
                                          <p:spTgt spid="1012"/>
                                        </p:tgtEl>
                                        <p:attrNameLst>
                                          <p:attrName>style.visibility</p:attrName>
                                        </p:attrNameLst>
                                      </p:cBhvr>
                                      <p:to>
                                        <p:strVal val="visible"/>
                                      </p:to>
                                    </p:set>
                                    <p:animEffect filter="fade" transition="in">
                                      <p:cBhvr>
                                        <p:cTn dur="500"/>
                                        <p:tgtEl>
                                          <p:spTgt spid="1012"/>
                                        </p:tgtEl>
                                      </p:cBhvr>
                                    </p:animEffect>
                                  </p:childTnLst>
                                </p:cTn>
                              </p:par>
                              <p:par>
                                <p:cTn fill="hold" nodeType="withEffect" presetClass="entr" presetID="10" presetSubtype="0">
                                  <p:stCondLst>
                                    <p:cond delay="0"/>
                                  </p:stCondLst>
                                  <p:childTnLst>
                                    <p:set>
                                      <p:cBhvr>
                                        <p:cTn dur="1" fill="hold">
                                          <p:stCondLst>
                                            <p:cond delay="0"/>
                                          </p:stCondLst>
                                        </p:cTn>
                                        <p:tgtEl>
                                          <p:spTgt spid="1013"/>
                                        </p:tgtEl>
                                        <p:attrNameLst>
                                          <p:attrName>style.visibility</p:attrName>
                                        </p:attrNameLst>
                                      </p:cBhvr>
                                      <p:to>
                                        <p:strVal val="visible"/>
                                      </p:to>
                                    </p:set>
                                    <p:animEffect filter="fade" transition="in">
                                      <p:cBhvr>
                                        <p:cTn dur="500"/>
                                        <p:tgtEl>
                                          <p:spTgt spid="1013"/>
                                        </p:tgtEl>
                                      </p:cBhvr>
                                    </p:animEffect>
                                  </p:childTnLst>
                                </p:cTn>
                              </p:par>
                              <p:par>
                                <p:cTn fill="hold" nodeType="withEffect" presetClass="entr" presetID="10" presetSubtype="0">
                                  <p:stCondLst>
                                    <p:cond delay="0"/>
                                  </p:stCondLst>
                                  <p:childTnLst>
                                    <p:set>
                                      <p:cBhvr>
                                        <p:cTn dur="1" fill="hold">
                                          <p:stCondLst>
                                            <p:cond delay="0"/>
                                          </p:stCondLst>
                                        </p:cTn>
                                        <p:tgtEl>
                                          <p:spTgt spid="1014"/>
                                        </p:tgtEl>
                                        <p:attrNameLst>
                                          <p:attrName>style.visibility</p:attrName>
                                        </p:attrNameLst>
                                      </p:cBhvr>
                                      <p:to>
                                        <p:strVal val="visible"/>
                                      </p:to>
                                    </p:set>
                                    <p:animEffect filter="fade" transition="in">
                                      <p:cBhvr>
                                        <p:cTn dur="500"/>
                                        <p:tgtEl>
                                          <p:spTgt spid="1014"/>
                                        </p:tgtEl>
                                      </p:cBhvr>
                                    </p:animEffect>
                                  </p:childTnLst>
                                </p:cTn>
                              </p:par>
                              <p:par>
                                <p:cTn fill="hold" nodeType="withEffect" presetClass="entr" presetID="10" presetSubtype="0">
                                  <p:stCondLst>
                                    <p:cond delay="0"/>
                                  </p:stCondLst>
                                  <p:childTnLst>
                                    <p:set>
                                      <p:cBhvr>
                                        <p:cTn dur="1" fill="hold">
                                          <p:stCondLst>
                                            <p:cond delay="0"/>
                                          </p:stCondLst>
                                        </p:cTn>
                                        <p:tgtEl>
                                          <p:spTgt spid="1011"/>
                                        </p:tgtEl>
                                        <p:attrNameLst>
                                          <p:attrName>style.visibility</p:attrName>
                                        </p:attrNameLst>
                                      </p:cBhvr>
                                      <p:to>
                                        <p:strVal val="visible"/>
                                      </p:to>
                                    </p:set>
                                    <p:animEffect filter="fade" transition="in">
                                      <p:cBhvr>
                                        <p:cTn dur="500"/>
                                        <p:tgtEl>
                                          <p:spTgt spid="10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5"/>
                                        </p:tgtEl>
                                        <p:attrNameLst>
                                          <p:attrName>style.visibility</p:attrName>
                                        </p:attrNameLst>
                                      </p:cBhvr>
                                      <p:to>
                                        <p:strVal val="visible"/>
                                      </p:to>
                                    </p:set>
                                    <p:animEffect filter="fade" transition="in">
                                      <p:cBhvr>
                                        <p:cTn dur="500"/>
                                        <p:tgtEl>
                                          <p:spTgt spid="1015"/>
                                        </p:tgtEl>
                                      </p:cBhvr>
                                    </p:animEffect>
                                  </p:childTnLst>
                                </p:cTn>
                              </p:par>
                              <p:par>
                                <p:cTn fill="hold" nodeType="withEffect" presetClass="entr" presetID="10" presetSubtype="0">
                                  <p:stCondLst>
                                    <p:cond delay="0"/>
                                  </p:stCondLst>
                                  <p:childTnLst>
                                    <p:set>
                                      <p:cBhvr>
                                        <p:cTn dur="1" fill="hold">
                                          <p:stCondLst>
                                            <p:cond delay="0"/>
                                          </p:stCondLst>
                                        </p:cTn>
                                        <p:tgtEl>
                                          <p:spTgt spid="1016"/>
                                        </p:tgtEl>
                                        <p:attrNameLst>
                                          <p:attrName>style.visibility</p:attrName>
                                        </p:attrNameLst>
                                      </p:cBhvr>
                                      <p:to>
                                        <p:strVal val="visible"/>
                                      </p:to>
                                    </p:set>
                                    <p:animEffect filter="fade" transition="in">
                                      <p:cBhvr>
                                        <p:cTn dur="500"/>
                                        <p:tgtEl>
                                          <p:spTgt spid="1016"/>
                                        </p:tgtEl>
                                      </p:cBhvr>
                                    </p:animEffect>
                                  </p:childTnLst>
                                </p:cTn>
                              </p:par>
                              <p:par>
                                <p:cTn fill="hold" nodeType="withEffect" presetClass="entr" presetID="10" presetSubtype="0">
                                  <p:stCondLst>
                                    <p:cond delay="0"/>
                                  </p:stCondLst>
                                  <p:childTnLst>
                                    <p:set>
                                      <p:cBhvr>
                                        <p:cTn dur="1" fill="hold">
                                          <p:stCondLst>
                                            <p:cond delay="0"/>
                                          </p:stCondLst>
                                        </p:cTn>
                                        <p:tgtEl>
                                          <p:spTgt spid="1017"/>
                                        </p:tgtEl>
                                        <p:attrNameLst>
                                          <p:attrName>style.visibility</p:attrName>
                                        </p:attrNameLst>
                                      </p:cBhvr>
                                      <p:to>
                                        <p:strVal val="visible"/>
                                      </p:to>
                                    </p:set>
                                    <p:animEffect filter="fade" transition="in">
                                      <p:cBhvr>
                                        <p:cTn dur="500"/>
                                        <p:tgtEl>
                                          <p:spTgt spid="10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8"/>
                                        </p:tgtEl>
                                        <p:attrNameLst>
                                          <p:attrName>style.visibility</p:attrName>
                                        </p:attrNameLst>
                                      </p:cBhvr>
                                      <p:to>
                                        <p:strVal val="visible"/>
                                      </p:to>
                                    </p:set>
                                    <p:animEffect filter="fade" transition="in">
                                      <p:cBhvr>
                                        <p:cTn dur="500"/>
                                        <p:tgtEl>
                                          <p:spTgt spid="101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19"/>
                                        </p:tgtEl>
                                        <p:attrNameLst>
                                          <p:attrName>style.visibility</p:attrName>
                                        </p:attrNameLst>
                                      </p:cBhvr>
                                      <p:to>
                                        <p:strVal val="visible"/>
                                      </p:to>
                                    </p:set>
                                    <p:animEffect filter="fade" transition="in">
                                      <p:cBhvr>
                                        <p:cTn dur="1000"/>
                                        <p:tgtEl>
                                          <p:spTgt spid="10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g25a4f0f9f92_1_240"/>
          <p:cNvSpPr txBox="1"/>
          <p:nvPr>
            <p:ph type="title"/>
          </p:nvPr>
        </p:nvSpPr>
        <p:spPr>
          <a:xfrm>
            <a:off x="1376700" y="1893988"/>
            <a:ext cx="6390600" cy="631500"/>
          </a:xfrm>
          <a:prstGeom prst="rect">
            <a:avLst/>
          </a:prstGeom>
          <a:noFill/>
          <a:ln>
            <a:noFill/>
          </a:ln>
          <a:effectLst>
            <a:outerShdw rotWithShape="0" algn="bl" dist="19050">
              <a:schemeClr val="lt2"/>
            </a:outerShdw>
          </a:effectLst>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08333"/>
              <a:buNone/>
            </a:pPr>
            <a:r>
              <a:rPr lang="en"/>
              <a:t>How Can We Make it Better?</a:t>
            </a:r>
            <a:endParaRPr/>
          </a:p>
        </p:txBody>
      </p:sp>
      <p:sp>
        <p:nvSpPr>
          <p:cNvPr id="1026" name="Google Shape;1026;g25a4f0f9f92_1_240"/>
          <p:cNvSpPr txBox="1"/>
          <p:nvPr/>
        </p:nvSpPr>
        <p:spPr>
          <a:xfrm>
            <a:off x="311700" y="2236825"/>
            <a:ext cx="8520600" cy="841800"/>
          </a:xfrm>
          <a:prstGeom prst="rect">
            <a:avLst/>
          </a:prstGeom>
          <a:noFill/>
          <a:ln>
            <a:noFill/>
          </a:ln>
          <a:effectLst>
            <a:outerShdw rotWithShape="0" algn="bl" dist="19050">
              <a:schemeClr val="lt2"/>
            </a:outerShdw>
          </a:effectLst>
        </p:spPr>
        <p:txBody>
          <a:bodyPr anchorCtr="0" anchor="b" bIns="91425" lIns="91425" spcFirstLastPara="1" rIns="91425" wrap="square" tIns="91425">
            <a:normAutofit/>
          </a:bodyPr>
          <a:lstStyle/>
          <a:p>
            <a:pPr indent="0" lvl="0" marL="0" marR="0" rtl="0" algn="ctr">
              <a:lnSpc>
                <a:spcPct val="100000"/>
              </a:lnSpc>
              <a:spcBef>
                <a:spcPts val="0"/>
              </a:spcBef>
              <a:spcAft>
                <a:spcPts val="0"/>
              </a:spcAft>
              <a:buClr>
                <a:schemeClr val="dk1"/>
              </a:buClr>
              <a:buSzPts val="3900"/>
              <a:buFont typeface="Roboto"/>
              <a:buNone/>
            </a:pPr>
            <a:r>
              <a:rPr b="1" i="0" lang="en" sz="2400" u="none" cap="none" strike="noStrike">
                <a:solidFill>
                  <a:schemeClr val="accent6"/>
                </a:solidFill>
                <a:latin typeface="Roboto"/>
                <a:ea typeface="Roboto"/>
                <a:cs typeface="Roboto"/>
                <a:sym typeface="Roboto"/>
              </a:rPr>
              <a:t>School Choice: Moving in the Right Direction</a:t>
            </a:r>
            <a:endParaRPr sz="1100"/>
          </a:p>
        </p:txBody>
      </p:sp>
      <p:sp>
        <p:nvSpPr>
          <p:cNvPr id="1027" name="Google Shape;1027;g25a4f0f9f92_1_240"/>
          <p:cNvSpPr txBox="1"/>
          <p:nvPr>
            <p:ph idx="12" type="sldNum"/>
          </p:nvPr>
        </p:nvSpPr>
        <p:spPr>
          <a:xfrm>
            <a:off x="8719194" y="4849563"/>
            <a:ext cx="411600" cy="2952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spcBef>
                <a:spcPts val="0"/>
              </a:spcBef>
              <a:spcAft>
                <a:spcPts val="0"/>
              </a:spcAft>
              <a:buClr>
                <a:srgbClr val="000000"/>
              </a:buClr>
              <a:buSzPct val="100000"/>
              <a:buFont typeface="Arial"/>
              <a:buNone/>
            </a:pPr>
            <a:fld id="{00000000-1234-1234-1234-123412341234}" type="slidenum">
              <a:rPr lang="en"/>
              <a:t>‹#›</a:t>
            </a:fld>
            <a:endParaRPr/>
          </a:p>
        </p:txBody>
      </p:sp>
      <p:sp>
        <p:nvSpPr>
          <p:cNvPr id="1028" name="Google Shape;1028;g25a4f0f9f92_1_240"/>
          <p:cNvSpPr txBox="1"/>
          <p:nvPr/>
        </p:nvSpPr>
        <p:spPr>
          <a:xfrm>
            <a:off x="2852750" y="1004900"/>
            <a:ext cx="274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028"/>
                                        </p:tgtEl>
                                        <p:attrNameLst>
                                          <p:attrName>style.visibility</p:attrName>
                                        </p:attrNameLst>
                                      </p:cBhvr>
                                      <p:to>
                                        <p:strVal val="visible"/>
                                      </p:to>
                                    </p:set>
                                    <p:animEffect filter="fade" transition="in">
                                      <p:cBhvr>
                                        <p:cTn dur="1500"/>
                                        <p:tgtEl>
                                          <p:spTgt spid="102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026"/>
                                        </p:tgtEl>
                                        <p:attrNameLst>
                                          <p:attrName>style.visibility</p:attrName>
                                        </p:attrNameLst>
                                      </p:cBhvr>
                                      <p:to>
                                        <p:strVal val="visible"/>
                                      </p:to>
                                    </p:set>
                                    <p:animEffect filter="fade" transition="in">
                                      <p:cBhvr>
                                        <p:cTn dur="1000"/>
                                        <p:tgtEl>
                                          <p:spTgt spid="10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g25a4f0f9f92_1_245"/>
          <p:cNvSpPr txBox="1"/>
          <p:nvPr>
            <p:ph idx="1" type="body"/>
          </p:nvPr>
        </p:nvSpPr>
        <p:spPr>
          <a:xfrm>
            <a:off x="426000" y="1132031"/>
            <a:ext cx="6390600" cy="2562300"/>
          </a:xfrm>
          <a:prstGeom prst="rect">
            <a:avLst/>
          </a:prstGeom>
          <a:noFill/>
          <a:ln>
            <a:noFill/>
          </a:ln>
        </p:spPr>
        <p:txBody>
          <a:bodyPr anchorCtr="0" anchor="t" bIns="91425" lIns="91425" spcFirstLastPara="1" rIns="91425" wrap="square" tIns="91425">
            <a:noAutofit/>
          </a:bodyPr>
          <a:lstStyle/>
          <a:p>
            <a:pPr indent="-406400" lvl="0" marL="457200" rtl="0" algn="l">
              <a:lnSpc>
                <a:spcPct val="115000"/>
              </a:lnSpc>
              <a:spcBef>
                <a:spcPts val="0"/>
              </a:spcBef>
              <a:spcAft>
                <a:spcPts val="0"/>
              </a:spcAft>
              <a:buSzPts val="2400"/>
              <a:buChar char="●"/>
            </a:pPr>
            <a:r>
              <a:rPr lang="en" sz="2400"/>
              <a:t>Parents can apply for kids to attend any school in the district</a:t>
            </a:r>
            <a:endParaRPr sz="2400"/>
          </a:p>
          <a:p>
            <a:pPr indent="-254000" lvl="0" marL="457200" rtl="0" algn="l">
              <a:lnSpc>
                <a:spcPct val="115000"/>
              </a:lnSpc>
              <a:spcBef>
                <a:spcPts val="0"/>
              </a:spcBef>
              <a:spcAft>
                <a:spcPts val="0"/>
              </a:spcAft>
              <a:buSzPts val="1600"/>
              <a:buNone/>
            </a:pPr>
            <a:r>
              <a:t/>
            </a:r>
            <a:endParaRPr sz="2400"/>
          </a:p>
          <a:p>
            <a:pPr indent="-406400" lvl="0" marL="457200" rtl="0" algn="l">
              <a:lnSpc>
                <a:spcPct val="115000"/>
              </a:lnSpc>
              <a:spcBef>
                <a:spcPts val="0"/>
              </a:spcBef>
              <a:spcAft>
                <a:spcPts val="0"/>
              </a:spcAft>
              <a:buSzPts val="2400"/>
              <a:buChar char="●"/>
            </a:pPr>
            <a:r>
              <a:rPr lang="en" sz="2400"/>
              <a:t>Still subject to availability (i.e. Philly today)</a:t>
            </a:r>
            <a:endParaRPr sz="2400"/>
          </a:p>
          <a:p>
            <a:pPr indent="-254000" lvl="0" marL="457200" rtl="0" algn="l">
              <a:lnSpc>
                <a:spcPct val="115000"/>
              </a:lnSpc>
              <a:spcBef>
                <a:spcPts val="0"/>
              </a:spcBef>
              <a:spcAft>
                <a:spcPts val="0"/>
              </a:spcAft>
              <a:buSzPts val="1600"/>
              <a:buNone/>
            </a:pPr>
            <a:r>
              <a:t/>
            </a:r>
            <a:endParaRPr sz="2400"/>
          </a:p>
          <a:p>
            <a:pPr indent="-406400" lvl="0" marL="457200" rtl="0" algn="l">
              <a:lnSpc>
                <a:spcPct val="115000"/>
              </a:lnSpc>
              <a:spcBef>
                <a:spcPts val="0"/>
              </a:spcBef>
              <a:spcAft>
                <a:spcPts val="0"/>
              </a:spcAft>
              <a:buSzPts val="2400"/>
              <a:buChar char="●"/>
            </a:pPr>
            <a:r>
              <a:rPr lang="en" sz="2400"/>
              <a:t>Has side-effects like high rents/property values in catchments w/ good schools (i.e. Penn Alexander, Masterman)</a:t>
            </a:r>
            <a:endParaRPr sz="2400"/>
          </a:p>
        </p:txBody>
      </p:sp>
      <p:sp>
        <p:nvSpPr>
          <p:cNvPr id="1034" name="Google Shape;1034;g25a4f0f9f92_1_245"/>
          <p:cNvSpPr txBox="1"/>
          <p:nvPr/>
        </p:nvSpPr>
        <p:spPr>
          <a:xfrm>
            <a:off x="426000" y="5593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300"/>
              <a:buFont typeface="Roboto"/>
              <a:buNone/>
            </a:pPr>
            <a:r>
              <a:rPr b="1" i="0" lang="en" sz="3000" u="none" cap="none" strike="noStrike">
                <a:solidFill>
                  <a:schemeClr val="dk1"/>
                </a:solidFill>
                <a:latin typeface="Roboto"/>
                <a:ea typeface="Roboto"/>
                <a:cs typeface="Roboto"/>
                <a:sym typeface="Roboto"/>
              </a:rPr>
              <a:t>District Choice</a:t>
            </a:r>
            <a:endParaRPr sz="1100"/>
          </a:p>
        </p:txBody>
      </p:sp>
      <p:sp>
        <p:nvSpPr>
          <p:cNvPr id="1035" name="Google Shape;1035;g25a4f0f9f92_1_245"/>
          <p:cNvSpPr txBox="1"/>
          <p:nvPr>
            <p:ph idx="12" type="sldNum"/>
          </p:nvPr>
        </p:nvSpPr>
        <p:spPr>
          <a:xfrm>
            <a:off x="8719194" y="4849563"/>
            <a:ext cx="411600" cy="2952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spcBef>
                <a:spcPts val="0"/>
              </a:spcBef>
              <a:spcAft>
                <a:spcPts val="0"/>
              </a:spcAft>
              <a:buClr>
                <a:srgbClr val="000000"/>
              </a:buClr>
              <a:buSzPct val="100000"/>
              <a:buFont typeface="Arial"/>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g25a4f0f9f92_1_250"/>
          <p:cNvSpPr txBox="1"/>
          <p:nvPr>
            <p:ph idx="1" type="body"/>
          </p:nvPr>
        </p:nvSpPr>
        <p:spPr>
          <a:xfrm>
            <a:off x="426000" y="1132031"/>
            <a:ext cx="6390600" cy="25623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000"/>
              <a:buChar char="●"/>
            </a:pPr>
            <a:r>
              <a:rPr lang="en" sz="2000"/>
              <a:t>Still public &amp; tuition-free</a:t>
            </a:r>
            <a:endParaRPr sz="2000"/>
          </a:p>
          <a:p>
            <a:pPr indent="-254000" lvl="0" marL="457200" rtl="0" algn="l">
              <a:lnSpc>
                <a:spcPct val="115000"/>
              </a:lnSpc>
              <a:spcBef>
                <a:spcPts val="0"/>
              </a:spcBef>
              <a:spcAft>
                <a:spcPts val="0"/>
              </a:spcAft>
              <a:buSzPts val="1500"/>
              <a:buNone/>
            </a:pPr>
            <a:r>
              <a:t/>
            </a:r>
            <a:endParaRPr sz="2000"/>
          </a:p>
          <a:p>
            <a:pPr indent="-381000" lvl="0" marL="457200" rtl="0" algn="l">
              <a:lnSpc>
                <a:spcPct val="115000"/>
              </a:lnSpc>
              <a:spcBef>
                <a:spcPts val="0"/>
              </a:spcBef>
              <a:spcAft>
                <a:spcPts val="0"/>
              </a:spcAft>
              <a:buSzPts val="2000"/>
              <a:buChar char="●"/>
            </a:pPr>
            <a:r>
              <a:rPr lang="en" sz="2000"/>
              <a:t>Curriculum, culture, discipline, etc. can differ from district standards</a:t>
            </a:r>
            <a:endParaRPr sz="2000"/>
          </a:p>
          <a:p>
            <a:pPr indent="-254000" lvl="0" marL="457200" rtl="0" algn="l">
              <a:lnSpc>
                <a:spcPct val="115000"/>
              </a:lnSpc>
              <a:spcBef>
                <a:spcPts val="0"/>
              </a:spcBef>
              <a:spcAft>
                <a:spcPts val="0"/>
              </a:spcAft>
              <a:buSzPts val="1500"/>
              <a:buNone/>
            </a:pPr>
            <a:r>
              <a:t/>
            </a:r>
            <a:endParaRPr sz="2000"/>
          </a:p>
          <a:p>
            <a:pPr indent="-381000" lvl="0" marL="457200" rtl="0" algn="l">
              <a:lnSpc>
                <a:spcPct val="115000"/>
              </a:lnSpc>
              <a:spcBef>
                <a:spcPts val="0"/>
              </a:spcBef>
              <a:spcAft>
                <a:spcPts val="0"/>
              </a:spcAft>
              <a:buSzPts val="2000"/>
              <a:buChar char="●"/>
            </a:pPr>
            <a:r>
              <a:rPr lang="en" sz="2000"/>
              <a:t>Often focus on specific subjects, i.e. STEM, theatre, agriculture</a:t>
            </a:r>
            <a:endParaRPr sz="2000"/>
          </a:p>
          <a:p>
            <a:pPr indent="-254000" lvl="0" marL="457200" rtl="0" algn="l">
              <a:lnSpc>
                <a:spcPct val="115000"/>
              </a:lnSpc>
              <a:spcBef>
                <a:spcPts val="0"/>
              </a:spcBef>
              <a:spcAft>
                <a:spcPts val="0"/>
              </a:spcAft>
              <a:buSzPts val="1500"/>
              <a:buNone/>
            </a:pPr>
            <a:r>
              <a:t/>
            </a:r>
            <a:endParaRPr sz="2000"/>
          </a:p>
          <a:p>
            <a:pPr indent="-381000" lvl="0" marL="457200" rtl="0" algn="l">
              <a:lnSpc>
                <a:spcPct val="115000"/>
              </a:lnSpc>
              <a:spcBef>
                <a:spcPts val="0"/>
              </a:spcBef>
              <a:spcAft>
                <a:spcPts val="0"/>
              </a:spcAft>
              <a:buSzPts val="2000"/>
              <a:buChar char="●"/>
            </a:pPr>
            <a:r>
              <a:rPr lang="en" sz="2000"/>
              <a:t>Regulated by state/local via a “charter” agreement</a:t>
            </a:r>
            <a:endParaRPr sz="2000"/>
          </a:p>
        </p:txBody>
      </p:sp>
      <p:sp>
        <p:nvSpPr>
          <p:cNvPr id="1041" name="Google Shape;1041;g25a4f0f9f92_1_250"/>
          <p:cNvSpPr txBox="1"/>
          <p:nvPr/>
        </p:nvSpPr>
        <p:spPr>
          <a:xfrm>
            <a:off x="426000" y="5593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300"/>
              <a:buFont typeface="Roboto"/>
              <a:buNone/>
            </a:pPr>
            <a:r>
              <a:rPr b="1" i="0" lang="en" sz="3000" u="none" cap="none" strike="noStrike">
                <a:solidFill>
                  <a:schemeClr val="dk1"/>
                </a:solidFill>
                <a:latin typeface="Roboto"/>
                <a:ea typeface="Roboto"/>
                <a:cs typeface="Roboto"/>
                <a:sym typeface="Roboto"/>
              </a:rPr>
              <a:t>Charter Schools</a:t>
            </a:r>
            <a:endParaRPr sz="1100"/>
          </a:p>
        </p:txBody>
      </p:sp>
      <p:sp>
        <p:nvSpPr>
          <p:cNvPr id="1042" name="Google Shape;1042;g25a4f0f9f92_1_250"/>
          <p:cNvSpPr txBox="1"/>
          <p:nvPr>
            <p:ph idx="12" type="sldNum"/>
          </p:nvPr>
        </p:nvSpPr>
        <p:spPr>
          <a:xfrm>
            <a:off x="8719194" y="4849563"/>
            <a:ext cx="411600" cy="2952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spcBef>
                <a:spcPts val="0"/>
              </a:spcBef>
              <a:spcAft>
                <a:spcPts val="0"/>
              </a:spcAft>
              <a:buClr>
                <a:srgbClr val="000000"/>
              </a:buClr>
              <a:buSzPct val="100000"/>
              <a:buFont typeface="Arial"/>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g25a4f0f9f92_1_255"/>
          <p:cNvSpPr txBox="1"/>
          <p:nvPr>
            <p:ph idx="1" type="body"/>
          </p:nvPr>
        </p:nvSpPr>
        <p:spPr>
          <a:xfrm>
            <a:off x="426000" y="1132031"/>
            <a:ext cx="6390600" cy="2562300"/>
          </a:xfrm>
          <a:prstGeom prst="rect">
            <a:avLst/>
          </a:prstGeom>
          <a:noFill/>
          <a:ln>
            <a:noFill/>
          </a:ln>
        </p:spPr>
        <p:txBody>
          <a:bodyPr anchorCtr="0" anchor="t" bIns="91425" lIns="91425" spcFirstLastPara="1" rIns="91425" wrap="square" tIns="91425">
            <a:noAutofit/>
          </a:bodyPr>
          <a:lstStyle/>
          <a:p>
            <a:pPr indent="-412750" lvl="0" marL="457200" rtl="0" algn="l">
              <a:lnSpc>
                <a:spcPct val="95000"/>
              </a:lnSpc>
              <a:spcBef>
                <a:spcPts val="0"/>
              </a:spcBef>
              <a:spcAft>
                <a:spcPts val="0"/>
              </a:spcAft>
              <a:buSzPts val="2500"/>
              <a:buChar char="●"/>
            </a:pPr>
            <a:r>
              <a:rPr lang="en" sz="2500"/>
              <a:t>Tax $ for each student goes to a special Education Savings Account (ESA) or is reserved by the state for the school the student chooses (voucher)</a:t>
            </a:r>
            <a:endParaRPr sz="2500"/>
          </a:p>
          <a:p>
            <a:pPr indent="-254000" lvl="0" marL="457200" rtl="0" algn="l">
              <a:lnSpc>
                <a:spcPct val="95000"/>
              </a:lnSpc>
              <a:spcBef>
                <a:spcPts val="0"/>
              </a:spcBef>
              <a:spcAft>
                <a:spcPts val="0"/>
              </a:spcAft>
              <a:buSzPts val="1190"/>
              <a:buNone/>
            </a:pPr>
            <a:r>
              <a:t/>
            </a:r>
            <a:endParaRPr sz="2500"/>
          </a:p>
          <a:p>
            <a:pPr indent="-412750" lvl="0" marL="457200" rtl="0" algn="l">
              <a:lnSpc>
                <a:spcPct val="95000"/>
              </a:lnSpc>
              <a:spcBef>
                <a:spcPts val="0"/>
              </a:spcBef>
              <a:spcAft>
                <a:spcPts val="0"/>
              </a:spcAft>
              <a:buSzPts val="2500"/>
              <a:buChar char="●"/>
            </a:pPr>
            <a:r>
              <a:rPr lang="en" sz="2500"/>
              <a:t>Parents use ESA $ or voucher to send kids to </a:t>
            </a:r>
            <a:r>
              <a:rPr i="1" lang="en" sz="2500" u="sng"/>
              <a:t>any school</a:t>
            </a:r>
            <a:r>
              <a:rPr lang="en" sz="2500"/>
              <a:t>, </a:t>
            </a:r>
            <a:r>
              <a:rPr b="1" lang="en" sz="2500" u="sng"/>
              <a:t>including private schools</a:t>
            </a:r>
            <a:endParaRPr sz="2500"/>
          </a:p>
          <a:p>
            <a:pPr indent="-412750" lvl="1" marL="914400" rtl="0" algn="l">
              <a:lnSpc>
                <a:spcPct val="95000"/>
              </a:lnSpc>
              <a:spcBef>
                <a:spcPts val="0"/>
              </a:spcBef>
              <a:spcAft>
                <a:spcPts val="0"/>
              </a:spcAft>
              <a:buSzPts val="2500"/>
              <a:buChar char="○"/>
            </a:pPr>
            <a:r>
              <a:rPr lang="en" sz="2500"/>
              <a:t>Or homeschooling, with ESA!</a:t>
            </a:r>
            <a:endParaRPr sz="2500"/>
          </a:p>
          <a:p>
            <a:pPr indent="-254000" lvl="0" marL="457200" rtl="0" algn="l">
              <a:lnSpc>
                <a:spcPct val="95000"/>
              </a:lnSpc>
              <a:spcBef>
                <a:spcPts val="0"/>
              </a:spcBef>
              <a:spcAft>
                <a:spcPts val="0"/>
              </a:spcAft>
              <a:buSzPts val="1190"/>
              <a:buNone/>
            </a:pPr>
            <a:r>
              <a:t/>
            </a:r>
            <a:endParaRPr sz="2500"/>
          </a:p>
        </p:txBody>
      </p:sp>
      <p:sp>
        <p:nvSpPr>
          <p:cNvPr id="1048" name="Google Shape;1048;g25a4f0f9f92_1_255"/>
          <p:cNvSpPr txBox="1"/>
          <p:nvPr/>
        </p:nvSpPr>
        <p:spPr>
          <a:xfrm>
            <a:off x="426000" y="5593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300"/>
              <a:buFont typeface="Roboto"/>
              <a:buNone/>
            </a:pPr>
            <a:r>
              <a:rPr b="1" i="0" lang="en" sz="3000" u="none" cap="none" strike="noStrike">
                <a:solidFill>
                  <a:schemeClr val="dk1"/>
                </a:solidFill>
                <a:latin typeface="Roboto"/>
                <a:ea typeface="Roboto"/>
                <a:cs typeface="Roboto"/>
                <a:sym typeface="Roboto"/>
              </a:rPr>
              <a:t>“Backpack Funding”: ESA</a:t>
            </a:r>
            <a:r>
              <a:rPr b="1" lang="en" sz="3000">
                <a:solidFill>
                  <a:schemeClr val="dk1"/>
                </a:solidFill>
                <a:latin typeface="Roboto"/>
                <a:ea typeface="Roboto"/>
                <a:cs typeface="Roboto"/>
                <a:sym typeface="Roboto"/>
              </a:rPr>
              <a:t> &amp; Vouchers</a:t>
            </a:r>
            <a:endParaRPr sz="1100"/>
          </a:p>
        </p:txBody>
      </p:sp>
      <p:sp>
        <p:nvSpPr>
          <p:cNvPr id="1049" name="Google Shape;1049;g25a4f0f9f92_1_255"/>
          <p:cNvSpPr txBox="1"/>
          <p:nvPr>
            <p:ph idx="12" type="sldNum"/>
          </p:nvPr>
        </p:nvSpPr>
        <p:spPr>
          <a:xfrm>
            <a:off x="8719194" y="4849563"/>
            <a:ext cx="411600" cy="2952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spcBef>
                <a:spcPts val="0"/>
              </a:spcBef>
              <a:spcAft>
                <a:spcPts val="0"/>
              </a:spcAft>
              <a:buClr>
                <a:srgbClr val="000000"/>
              </a:buClr>
              <a:buSzPct val="100000"/>
              <a:buFont typeface="Arial"/>
              <a:buNone/>
            </a:pPr>
            <a:fld id="{00000000-1234-1234-1234-123412341234}" type="slidenum">
              <a:rPr lang="en"/>
              <a:t>‹#›</a:t>
            </a:fld>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g25a4f0f9f92_1_260"/>
          <p:cNvSpPr txBox="1"/>
          <p:nvPr>
            <p:ph type="title"/>
          </p:nvPr>
        </p:nvSpPr>
        <p:spPr>
          <a:xfrm>
            <a:off x="233775" y="333769"/>
            <a:ext cx="6390600" cy="4296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82142"/>
              <a:buNone/>
            </a:pPr>
            <a:r>
              <a:rPr lang="en"/>
              <a:t>A Vast Improvement: Backpack Funding</a:t>
            </a:r>
            <a:endParaRPr/>
          </a:p>
        </p:txBody>
      </p:sp>
      <p:sp>
        <p:nvSpPr>
          <p:cNvPr id="1055" name="Google Shape;1055;g25a4f0f9f92_1_260"/>
          <p:cNvSpPr txBox="1"/>
          <p:nvPr>
            <p:ph idx="12" type="sldNum"/>
          </p:nvPr>
        </p:nvSpPr>
        <p:spPr>
          <a:xfrm>
            <a:off x="8719194" y="4849563"/>
            <a:ext cx="411600" cy="2952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spcBef>
                <a:spcPts val="0"/>
              </a:spcBef>
              <a:spcAft>
                <a:spcPts val="0"/>
              </a:spcAft>
              <a:buClr>
                <a:srgbClr val="000000"/>
              </a:buClr>
              <a:buSzPct val="100000"/>
              <a:buFont typeface="Arial"/>
              <a:buNone/>
            </a:pPr>
            <a:fld id="{00000000-1234-1234-1234-123412341234}" type="slidenum">
              <a:rPr lang="en"/>
              <a:t>‹#›</a:t>
            </a:fld>
            <a:endParaRPr/>
          </a:p>
        </p:txBody>
      </p:sp>
      <p:cxnSp>
        <p:nvCxnSpPr>
          <p:cNvPr id="1056" name="Google Shape;1056;g25a4f0f9f92_1_260"/>
          <p:cNvCxnSpPr/>
          <p:nvPr/>
        </p:nvCxnSpPr>
        <p:spPr>
          <a:xfrm flipH="1">
            <a:off x="1108489" y="1636323"/>
            <a:ext cx="12900" cy="666600"/>
          </a:xfrm>
          <a:prstGeom prst="straightConnector1">
            <a:avLst/>
          </a:prstGeom>
          <a:noFill/>
          <a:ln cap="flat" cmpd="sng" w="38100">
            <a:solidFill>
              <a:srgbClr val="00B050"/>
            </a:solidFill>
            <a:prstDash val="solid"/>
            <a:round/>
            <a:headEnd len="sm" w="sm" type="none"/>
            <a:tailEnd len="med" w="med" type="triangle"/>
          </a:ln>
        </p:spPr>
      </p:cxnSp>
      <p:sp>
        <p:nvSpPr>
          <p:cNvPr id="1057" name="Google Shape;1057;g25a4f0f9f92_1_260"/>
          <p:cNvSpPr txBox="1"/>
          <p:nvPr/>
        </p:nvSpPr>
        <p:spPr>
          <a:xfrm>
            <a:off x="97507" y="1770229"/>
            <a:ext cx="935700" cy="453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500">
                <a:solidFill>
                  <a:srgbClr val="00B050"/>
                </a:solidFill>
                <a:latin typeface="Roboto"/>
                <a:ea typeface="Roboto"/>
                <a:cs typeface="Roboto"/>
                <a:sym typeface="Roboto"/>
              </a:rPr>
              <a:t>Tax $</a:t>
            </a:r>
            <a:endParaRPr b="1" sz="2500">
              <a:solidFill>
                <a:srgbClr val="00B050"/>
              </a:solidFill>
              <a:latin typeface="Roboto"/>
              <a:ea typeface="Roboto"/>
              <a:cs typeface="Roboto"/>
              <a:sym typeface="Roboto"/>
            </a:endParaRPr>
          </a:p>
        </p:txBody>
      </p:sp>
      <p:pic>
        <p:nvPicPr>
          <p:cNvPr id="1058" name="Google Shape;1058;g25a4f0f9f92_1_260"/>
          <p:cNvPicPr preferRelativeResize="0"/>
          <p:nvPr/>
        </p:nvPicPr>
        <p:blipFill rotWithShape="1">
          <a:blip r:embed="rId3">
            <a:alphaModFix/>
          </a:blip>
          <a:srcRect b="0" l="0" r="0" t="0"/>
          <a:stretch/>
        </p:blipFill>
        <p:spPr>
          <a:xfrm>
            <a:off x="2753339" y="3521354"/>
            <a:ext cx="1681832" cy="1261374"/>
          </a:xfrm>
          <a:prstGeom prst="rect">
            <a:avLst/>
          </a:prstGeom>
          <a:noFill/>
          <a:ln>
            <a:noFill/>
          </a:ln>
        </p:spPr>
      </p:pic>
      <p:sp>
        <p:nvSpPr>
          <p:cNvPr id="1059" name="Google Shape;1059;g25a4f0f9f92_1_260"/>
          <p:cNvSpPr/>
          <p:nvPr/>
        </p:nvSpPr>
        <p:spPr>
          <a:xfrm>
            <a:off x="423620" y="972404"/>
            <a:ext cx="8408700" cy="638400"/>
          </a:xfrm>
          <a:prstGeom prst="roundRect">
            <a:avLst>
              <a:gd fmla="val 16667" name="adj"/>
            </a:avLst>
          </a:prstGeom>
          <a:noFill/>
          <a:ln cap="flat" cmpd="sng" w="254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rgbClr val="FCFCFC"/>
                </a:solidFill>
                <a:latin typeface="Arial"/>
                <a:ea typeface="Arial"/>
                <a:cs typeface="Arial"/>
                <a:sym typeface="Arial"/>
              </a:rPr>
              <a:t>Taxpayers</a:t>
            </a:r>
            <a:endParaRPr sz="1100"/>
          </a:p>
        </p:txBody>
      </p:sp>
      <p:pic>
        <p:nvPicPr>
          <p:cNvPr id="1060" name="Google Shape;1060;g25a4f0f9f92_1_260"/>
          <p:cNvPicPr preferRelativeResize="0"/>
          <p:nvPr/>
        </p:nvPicPr>
        <p:blipFill rotWithShape="1">
          <a:blip r:embed="rId4">
            <a:alphaModFix/>
          </a:blip>
          <a:srcRect b="0" l="0" r="0" t="0"/>
          <a:stretch/>
        </p:blipFill>
        <p:spPr>
          <a:xfrm>
            <a:off x="462118" y="3547835"/>
            <a:ext cx="1917733" cy="1150639"/>
          </a:xfrm>
          <a:prstGeom prst="rect">
            <a:avLst/>
          </a:prstGeom>
          <a:noFill/>
          <a:ln>
            <a:noFill/>
          </a:ln>
        </p:spPr>
      </p:pic>
      <p:pic>
        <p:nvPicPr>
          <p:cNvPr id="1061" name="Google Shape;1061;g25a4f0f9f92_1_260"/>
          <p:cNvPicPr preferRelativeResize="0"/>
          <p:nvPr/>
        </p:nvPicPr>
        <p:blipFill rotWithShape="1">
          <a:blip r:embed="rId5">
            <a:alphaModFix/>
          </a:blip>
          <a:srcRect b="0" l="0" r="0" t="0"/>
          <a:stretch/>
        </p:blipFill>
        <p:spPr>
          <a:xfrm>
            <a:off x="570770" y="1079951"/>
            <a:ext cx="243474" cy="485325"/>
          </a:xfrm>
          <a:prstGeom prst="rect">
            <a:avLst/>
          </a:prstGeom>
          <a:noFill/>
          <a:ln>
            <a:noFill/>
          </a:ln>
        </p:spPr>
      </p:pic>
      <p:pic>
        <p:nvPicPr>
          <p:cNvPr id="1062" name="Google Shape;1062;g25a4f0f9f92_1_260"/>
          <p:cNvPicPr preferRelativeResize="0"/>
          <p:nvPr/>
        </p:nvPicPr>
        <p:blipFill rotWithShape="1">
          <a:blip r:embed="rId5">
            <a:alphaModFix/>
          </a:blip>
          <a:srcRect b="0" l="0" r="0" t="0"/>
          <a:stretch/>
        </p:blipFill>
        <p:spPr>
          <a:xfrm>
            <a:off x="846831" y="1075055"/>
            <a:ext cx="243474" cy="485325"/>
          </a:xfrm>
          <a:prstGeom prst="rect">
            <a:avLst/>
          </a:prstGeom>
          <a:noFill/>
          <a:ln>
            <a:noFill/>
          </a:ln>
        </p:spPr>
      </p:pic>
      <p:pic>
        <p:nvPicPr>
          <p:cNvPr id="1063" name="Google Shape;1063;g25a4f0f9f92_1_260"/>
          <p:cNvPicPr preferRelativeResize="0"/>
          <p:nvPr/>
        </p:nvPicPr>
        <p:blipFill rotWithShape="1">
          <a:blip r:embed="rId5">
            <a:alphaModFix/>
          </a:blip>
          <a:srcRect b="0" l="0" r="0" t="0"/>
          <a:stretch/>
        </p:blipFill>
        <p:spPr>
          <a:xfrm>
            <a:off x="1108429" y="1069099"/>
            <a:ext cx="243474" cy="485325"/>
          </a:xfrm>
          <a:prstGeom prst="rect">
            <a:avLst/>
          </a:prstGeom>
          <a:noFill/>
          <a:ln>
            <a:noFill/>
          </a:ln>
        </p:spPr>
      </p:pic>
      <p:pic>
        <p:nvPicPr>
          <p:cNvPr id="1064" name="Google Shape;1064;g25a4f0f9f92_1_260"/>
          <p:cNvPicPr preferRelativeResize="0"/>
          <p:nvPr/>
        </p:nvPicPr>
        <p:blipFill rotWithShape="1">
          <a:blip r:embed="rId5">
            <a:alphaModFix/>
          </a:blip>
          <a:srcRect b="0" l="0" r="0" t="0"/>
          <a:stretch/>
        </p:blipFill>
        <p:spPr>
          <a:xfrm>
            <a:off x="1384490" y="1064203"/>
            <a:ext cx="243474" cy="485325"/>
          </a:xfrm>
          <a:prstGeom prst="rect">
            <a:avLst/>
          </a:prstGeom>
          <a:noFill/>
          <a:ln>
            <a:noFill/>
          </a:ln>
        </p:spPr>
      </p:pic>
      <p:pic>
        <p:nvPicPr>
          <p:cNvPr id="1065" name="Google Shape;1065;g25a4f0f9f92_1_260"/>
          <p:cNvPicPr preferRelativeResize="0"/>
          <p:nvPr/>
        </p:nvPicPr>
        <p:blipFill rotWithShape="1">
          <a:blip r:embed="rId5">
            <a:alphaModFix/>
          </a:blip>
          <a:srcRect b="0" l="0" r="0" t="0"/>
          <a:stretch/>
        </p:blipFill>
        <p:spPr>
          <a:xfrm>
            <a:off x="1637099" y="1051090"/>
            <a:ext cx="243474" cy="485325"/>
          </a:xfrm>
          <a:prstGeom prst="rect">
            <a:avLst/>
          </a:prstGeom>
          <a:noFill/>
          <a:ln>
            <a:noFill/>
          </a:ln>
        </p:spPr>
      </p:pic>
      <p:pic>
        <p:nvPicPr>
          <p:cNvPr id="1066" name="Google Shape;1066;g25a4f0f9f92_1_260"/>
          <p:cNvPicPr preferRelativeResize="0"/>
          <p:nvPr/>
        </p:nvPicPr>
        <p:blipFill rotWithShape="1">
          <a:blip r:embed="rId5">
            <a:alphaModFix/>
          </a:blip>
          <a:srcRect b="0" l="0" r="0" t="0"/>
          <a:stretch/>
        </p:blipFill>
        <p:spPr>
          <a:xfrm>
            <a:off x="1913160" y="1046194"/>
            <a:ext cx="243474" cy="485325"/>
          </a:xfrm>
          <a:prstGeom prst="rect">
            <a:avLst/>
          </a:prstGeom>
          <a:noFill/>
          <a:ln>
            <a:noFill/>
          </a:ln>
        </p:spPr>
      </p:pic>
      <p:pic>
        <p:nvPicPr>
          <p:cNvPr id="1067" name="Google Shape;1067;g25a4f0f9f92_1_260"/>
          <p:cNvPicPr preferRelativeResize="0"/>
          <p:nvPr/>
        </p:nvPicPr>
        <p:blipFill rotWithShape="1">
          <a:blip r:embed="rId5">
            <a:alphaModFix/>
          </a:blip>
          <a:srcRect b="0" l="0" r="0" t="0"/>
          <a:stretch/>
        </p:blipFill>
        <p:spPr>
          <a:xfrm>
            <a:off x="2174758" y="1040237"/>
            <a:ext cx="243474" cy="485325"/>
          </a:xfrm>
          <a:prstGeom prst="rect">
            <a:avLst/>
          </a:prstGeom>
          <a:noFill/>
          <a:ln>
            <a:noFill/>
          </a:ln>
        </p:spPr>
      </p:pic>
      <p:pic>
        <p:nvPicPr>
          <p:cNvPr id="1068" name="Google Shape;1068;g25a4f0f9f92_1_260"/>
          <p:cNvPicPr preferRelativeResize="0"/>
          <p:nvPr/>
        </p:nvPicPr>
        <p:blipFill rotWithShape="1">
          <a:blip r:embed="rId5">
            <a:alphaModFix/>
          </a:blip>
          <a:srcRect b="0" l="0" r="0" t="0"/>
          <a:stretch/>
        </p:blipFill>
        <p:spPr>
          <a:xfrm>
            <a:off x="2450819" y="1035341"/>
            <a:ext cx="243474" cy="485325"/>
          </a:xfrm>
          <a:prstGeom prst="rect">
            <a:avLst/>
          </a:prstGeom>
          <a:noFill/>
          <a:ln>
            <a:noFill/>
          </a:ln>
        </p:spPr>
      </p:pic>
      <p:pic>
        <p:nvPicPr>
          <p:cNvPr id="1069" name="Google Shape;1069;g25a4f0f9f92_1_260"/>
          <p:cNvPicPr preferRelativeResize="0"/>
          <p:nvPr/>
        </p:nvPicPr>
        <p:blipFill rotWithShape="1">
          <a:blip r:embed="rId5">
            <a:alphaModFix/>
          </a:blip>
          <a:srcRect b="0" l="0" r="0" t="0"/>
          <a:stretch/>
        </p:blipFill>
        <p:spPr>
          <a:xfrm>
            <a:off x="6318145" y="1058326"/>
            <a:ext cx="243474" cy="485325"/>
          </a:xfrm>
          <a:prstGeom prst="rect">
            <a:avLst/>
          </a:prstGeom>
          <a:noFill/>
          <a:ln>
            <a:noFill/>
          </a:ln>
        </p:spPr>
      </p:pic>
      <p:pic>
        <p:nvPicPr>
          <p:cNvPr id="1070" name="Google Shape;1070;g25a4f0f9f92_1_260"/>
          <p:cNvPicPr preferRelativeResize="0"/>
          <p:nvPr/>
        </p:nvPicPr>
        <p:blipFill rotWithShape="1">
          <a:blip r:embed="rId5">
            <a:alphaModFix/>
          </a:blip>
          <a:srcRect b="0" l="0" r="0" t="0"/>
          <a:stretch/>
        </p:blipFill>
        <p:spPr>
          <a:xfrm>
            <a:off x="6594206" y="1053430"/>
            <a:ext cx="243474" cy="485325"/>
          </a:xfrm>
          <a:prstGeom prst="rect">
            <a:avLst/>
          </a:prstGeom>
          <a:noFill/>
          <a:ln>
            <a:noFill/>
          </a:ln>
        </p:spPr>
      </p:pic>
      <p:pic>
        <p:nvPicPr>
          <p:cNvPr id="1071" name="Google Shape;1071;g25a4f0f9f92_1_260"/>
          <p:cNvPicPr preferRelativeResize="0"/>
          <p:nvPr/>
        </p:nvPicPr>
        <p:blipFill rotWithShape="1">
          <a:blip r:embed="rId5">
            <a:alphaModFix/>
          </a:blip>
          <a:srcRect b="0" l="0" r="0" t="0"/>
          <a:stretch/>
        </p:blipFill>
        <p:spPr>
          <a:xfrm>
            <a:off x="6855804" y="1047473"/>
            <a:ext cx="243474" cy="485325"/>
          </a:xfrm>
          <a:prstGeom prst="rect">
            <a:avLst/>
          </a:prstGeom>
          <a:noFill/>
          <a:ln>
            <a:noFill/>
          </a:ln>
        </p:spPr>
      </p:pic>
      <p:pic>
        <p:nvPicPr>
          <p:cNvPr id="1072" name="Google Shape;1072;g25a4f0f9f92_1_260"/>
          <p:cNvPicPr preferRelativeResize="0"/>
          <p:nvPr/>
        </p:nvPicPr>
        <p:blipFill rotWithShape="1">
          <a:blip r:embed="rId5">
            <a:alphaModFix/>
          </a:blip>
          <a:srcRect b="0" l="0" r="0" t="0"/>
          <a:stretch/>
        </p:blipFill>
        <p:spPr>
          <a:xfrm>
            <a:off x="7131865" y="1042577"/>
            <a:ext cx="243474" cy="485325"/>
          </a:xfrm>
          <a:prstGeom prst="rect">
            <a:avLst/>
          </a:prstGeom>
          <a:noFill/>
          <a:ln>
            <a:noFill/>
          </a:ln>
        </p:spPr>
      </p:pic>
      <p:pic>
        <p:nvPicPr>
          <p:cNvPr id="1073" name="Google Shape;1073;g25a4f0f9f92_1_260"/>
          <p:cNvPicPr preferRelativeResize="0"/>
          <p:nvPr/>
        </p:nvPicPr>
        <p:blipFill rotWithShape="1">
          <a:blip r:embed="rId5">
            <a:alphaModFix/>
          </a:blip>
          <a:srcRect b="0" l="0" r="0" t="0"/>
          <a:stretch/>
        </p:blipFill>
        <p:spPr>
          <a:xfrm>
            <a:off x="2705243" y="1052243"/>
            <a:ext cx="243474" cy="485325"/>
          </a:xfrm>
          <a:prstGeom prst="rect">
            <a:avLst/>
          </a:prstGeom>
          <a:noFill/>
          <a:ln>
            <a:noFill/>
          </a:ln>
        </p:spPr>
      </p:pic>
      <p:pic>
        <p:nvPicPr>
          <p:cNvPr id="1074" name="Google Shape;1074;g25a4f0f9f92_1_260"/>
          <p:cNvPicPr preferRelativeResize="0"/>
          <p:nvPr/>
        </p:nvPicPr>
        <p:blipFill rotWithShape="1">
          <a:blip r:embed="rId5">
            <a:alphaModFix/>
          </a:blip>
          <a:srcRect b="0" l="0" r="0" t="0"/>
          <a:stretch/>
        </p:blipFill>
        <p:spPr>
          <a:xfrm>
            <a:off x="7401609" y="1053068"/>
            <a:ext cx="243474" cy="485325"/>
          </a:xfrm>
          <a:prstGeom prst="rect">
            <a:avLst/>
          </a:prstGeom>
          <a:noFill/>
          <a:ln>
            <a:noFill/>
          </a:ln>
        </p:spPr>
      </p:pic>
      <p:pic>
        <p:nvPicPr>
          <p:cNvPr id="1075" name="Google Shape;1075;g25a4f0f9f92_1_260"/>
          <p:cNvPicPr preferRelativeResize="0"/>
          <p:nvPr/>
        </p:nvPicPr>
        <p:blipFill rotWithShape="1">
          <a:blip r:embed="rId5">
            <a:alphaModFix/>
          </a:blip>
          <a:srcRect b="0" l="0" r="0" t="0"/>
          <a:stretch/>
        </p:blipFill>
        <p:spPr>
          <a:xfrm>
            <a:off x="7677670" y="1048172"/>
            <a:ext cx="243474" cy="485325"/>
          </a:xfrm>
          <a:prstGeom prst="rect">
            <a:avLst/>
          </a:prstGeom>
          <a:noFill/>
          <a:ln>
            <a:noFill/>
          </a:ln>
        </p:spPr>
      </p:pic>
      <p:pic>
        <p:nvPicPr>
          <p:cNvPr id="1076" name="Google Shape;1076;g25a4f0f9f92_1_260"/>
          <p:cNvPicPr preferRelativeResize="0"/>
          <p:nvPr/>
        </p:nvPicPr>
        <p:blipFill rotWithShape="1">
          <a:blip r:embed="rId5">
            <a:alphaModFix/>
          </a:blip>
          <a:srcRect b="0" l="0" r="0" t="0"/>
          <a:stretch/>
        </p:blipFill>
        <p:spPr>
          <a:xfrm>
            <a:off x="7939268" y="1042216"/>
            <a:ext cx="243474" cy="485325"/>
          </a:xfrm>
          <a:prstGeom prst="rect">
            <a:avLst/>
          </a:prstGeom>
          <a:noFill/>
          <a:ln>
            <a:noFill/>
          </a:ln>
        </p:spPr>
      </p:pic>
      <p:pic>
        <p:nvPicPr>
          <p:cNvPr id="1077" name="Google Shape;1077;g25a4f0f9f92_1_260"/>
          <p:cNvPicPr preferRelativeResize="0"/>
          <p:nvPr/>
        </p:nvPicPr>
        <p:blipFill rotWithShape="1">
          <a:blip r:embed="rId5">
            <a:alphaModFix/>
          </a:blip>
          <a:srcRect b="0" l="0" r="0" t="0"/>
          <a:stretch/>
        </p:blipFill>
        <p:spPr>
          <a:xfrm>
            <a:off x="8215329" y="1037320"/>
            <a:ext cx="243474" cy="485325"/>
          </a:xfrm>
          <a:prstGeom prst="rect">
            <a:avLst/>
          </a:prstGeom>
          <a:noFill/>
          <a:ln>
            <a:noFill/>
          </a:ln>
        </p:spPr>
      </p:pic>
      <p:pic>
        <p:nvPicPr>
          <p:cNvPr id="1078" name="Google Shape;1078;g25a4f0f9f92_1_260"/>
          <p:cNvPicPr preferRelativeResize="0"/>
          <p:nvPr/>
        </p:nvPicPr>
        <p:blipFill rotWithShape="1">
          <a:blip r:embed="rId5">
            <a:alphaModFix/>
          </a:blip>
          <a:srcRect b="0" l="0" r="0" t="0"/>
          <a:stretch/>
        </p:blipFill>
        <p:spPr>
          <a:xfrm>
            <a:off x="8475732" y="1034896"/>
            <a:ext cx="243474" cy="485325"/>
          </a:xfrm>
          <a:prstGeom prst="rect">
            <a:avLst/>
          </a:prstGeom>
          <a:noFill/>
          <a:ln>
            <a:noFill/>
          </a:ln>
        </p:spPr>
      </p:pic>
      <p:pic>
        <p:nvPicPr>
          <p:cNvPr id="1079" name="Google Shape;1079;g25a4f0f9f92_1_260"/>
          <p:cNvPicPr preferRelativeResize="0"/>
          <p:nvPr/>
        </p:nvPicPr>
        <p:blipFill rotWithShape="1">
          <a:blip r:embed="rId5">
            <a:alphaModFix/>
          </a:blip>
          <a:srcRect b="0" l="0" r="0" t="0"/>
          <a:stretch/>
        </p:blipFill>
        <p:spPr>
          <a:xfrm>
            <a:off x="2971321" y="1056019"/>
            <a:ext cx="243474" cy="485325"/>
          </a:xfrm>
          <a:prstGeom prst="rect">
            <a:avLst/>
          </a:prstGeom>
          <a:noFill/>
          <a:ln>
            <a:noFill/>
          </a:ln>
        </p:spPr>
      </p:pic>
      <p:pic>
        <p:nvPicPr>
          <p:cNvPr id="1080" name="Google Shape;1080;g25a4f0f9f92_1_260"/>
          <p:cNvPicPr preferRelativeResize="0"/>
          <p:nvPr/>
        </p:nvPicPr>
        <p:blipFill rotWithShape="1">
          <a:blip r:embed="rId5">
            <a:alphaModFix/>
          </a:blip>
          <a:srcRect b="0" l="0" r="0" t="0"/>
          <a:stretch/>
        </p:blipFill>
        <p:spPr>
          <a:xfrm>
            <a:off x="3247382" y="1051123"/>
            <a:ext cx="243474" cy="485325"/>
          </a:xfrm>
          <a:prstGeom prst="rect">
            <a:avLst/>
          </a:prstGeom>
          <a:noFill/>
          <a:ln>
            <a:noFill/>
          </a:ln>
        </p:spPr>
      </p:pic>
      <p:pic>
        <p:nvPicPr>
          <p:cNvPr id="1081" name="Google Shape;1081;g25a4f0f9f92_1_260"/>
          <p:cNvPicPr preferRelativeResize="0"/>
          <p:nvPr/>
        </p:nvPicPr>
        <p:blipFill rotWithShape="1">
          <a:blip r:embed="rId5">
            <a:alphaModFix/>
          </a:blip>
          <a:srcRect b="0" l="0" r="0" t="0"/>
          <a:stretch/>
        </p:blipFill>
        <p:spPr>
          <a:xfrm>
            <a:off x="3508980" y="1045166"/>
            <a:ext cx="243474" cy="485325"/>
          </a:xfrm>
          <a:prstGeom prst="rect">
            <a:avLst/>
          </a:prstGeom>
          <a:noFill/>
          <a:ln>
            <a:noFill/>
          </a:ln>
        </p:spPr>
      </p:pic>
      <p:pic>
        <p:nvPicPr>
          <p:cNvPr id="1082" name="Google Shape;1082;g25a4f0f9f92_1_260"/>
          <p:cNvPicPr preferRelativeResize="0"/>
          <p:nvPr/>
        </p:nvPicPr>
        <p:blipFill rotWithShape="1">
          <a:blip r:embed="rId5">
            <a:alphaModFix/>
          </a:blip>
          <a:srcRect b="0" l="0" r="0" t="0"/>
          <a:stretch/>
        </p:blipFill>
        <p:spPr>
          <a:xfrm>
            <a:off x="3785041" y="1040270"/>
            <a:ext cx="243474" cy="485325"/>
          </a:xfrm>
          <a:prstGeom prst="rect">
            <a:avLst/>
          </a:prstGeom>
          <a:noFill/>
          <a:ln>
            <a:noFill/>
          </a:ln>
        </p:spPr>
      </p:pic>
      <p:pic>
        <p:nvPicPr>
          <p:cNvPr id="1083" name="Google Shape;1083;g25a4f0f9f92_1_260"/>
          <p:cNvPicPr preferRelativeResize="0"/>
          <p:nvPr/>
        </p:nvPicPr>
        <p:blipFill rotWithShape="1">
          <a:blip r:embed="rId5">
            <a:alphaModFix/>
          </a:blip>
          <a:srcRect b="0" l="0" r="0" t="0"/>
          <a:stretch/>
        </p:blipFill>
        <p:spPr>
          <a:xfrm>
            <a:off x="5269811" y="1072094"/>
            <a:ext cx="243474" cy="485325"/>
          </a:xfrm>
          <a:prstGeom prst="rect">
            <a:avLst/>
          </a:prstGeom>
          <a:noFill/>
          <a:ln>
            <a:noFill/>
          </a:ln>
        </p:spPr>
      </p:pic>
      <p:pic>
        <p:nvPicPr>
          <p:cNvPr id="1084" name="Google Shape;1084;g25a4f0f9f92_1_260"/>
          <p:cNvPicPr preferRelativeResize="0"/>
          <p:nvPr/>
        </p:nvPicPr>
        <p:blipFill rotWithShape="1">
          <a:blip r:embed="rId5">
            <a:alphaModFix/>
          </a:blip>
          <a:srcRect b="0" l="0" r="0" t="0"/>
          <a:stretch/>
        </p:blipFill>
        <p:spPr>
          <a:xfrm>
            <a:off x="5531409" y="1066139"/>
            <a:ext cx="243474" cy="485325"/>
          </a:xfrm>
          <a:prstGeom prst="rect">
            <a:avLst/>
          </a:prstGeom>
          <a:noFill/>
          <a:ln>
            <a:noFill/>
          </a:ln>
        </p:spPr>
      </p:pic>
      <p:pic>
        <p:nvPicPr>
          <p:cNvPr id="1085" name="Google Shape;1085;g25a4f0f9f92_1_260"/>
          <p:cNvPicPr preferRelativeResize="0"/>
          <p:nvPr/>
        </p:nvPicPr>
        <p:blipFill rotWithShape="1">
          <a:blip r:embed="rId5">
            <a:alphaModFix/>
          </a:blip>
          <a:srcRect b="0" l="0" r="0" t="0"/>
          <a:stretch/>
        </p:blipFill>
        <p:spPr>
          <a:xfrm>
            <a:off x="5807470" y="1061243"/>
            <a:ext cx="243474" cy="485325"/>
          </a:xfrm>
          <a:prstGeom prst="rect">
            <a:avLst/>
          </a:prstGeom>
          <a:noFill/>
          <a:ln>
            <a:noFill/>
          </a:ln>
        </p:spPr>
      </p:pic>
      <p:pic>
        <p:nvPicPr>
          <p:cNvPr id="1086" name="Google Shape;1086;g25a4f0f9f92_1_260"/>
          <p:cNvPicPr preferRelativeResize="0"/>
          <p:nvPr/>
        </p:nvPicPr>
        <p:blipFill rotWithShape="1">
          <a:blip r:embed="rId5">
            <a:alphaModFix/>
          </a:blip>
          <a:srcRect b="0" l="0" r="0" t="0"/>
          <a:stretch/>
        </p:blipFill>
        <p:spPr>
          <a:xfrm>
            <a:off x="6067873" y="1058819"/>
            <a:ext cx="243474" cy="485325"/>
          </a:xfrm>
          <a:prstGeom prst="rect">
            <a:avLst/>
          </a:prstGeom>
          <a:noFill/>
          <a:ln>
            <a:noFill/>
          </a:ln>
        </p:spPr>
      </p:pic>
      <p:grpSp>
        <p:nvGrpSpPr>
          <p:cNvPr id="1087" name="Google Shape;1087;g25a4f0f9f92_1_260"/>
          <p:cNvGrpSpPr/>
          <p:nvPr/>
        </p:nvGrpSpPr>
        <p:grpSpPr>
          <a:xfrm>
            <a:off x="5952062" y="1727282"/>
            <a:ext cx="1621868" cy="1096629"/>
            <a:chOff x="5952062" y="1727282"/>
            <a:chExt cx="1621868" cy="1096629"/>
          </a:xfrm>
        </p:grpSpPr>
        <p:pic>
          <p:nvPicPr>
            <p:cNvPr id="1088" name="Google Shape;1088;g25a4f0f9f92_1_260"/>
            <p:cNvPicPr preferRelativeResize="0"/>
            <p:nvPr/>
          </p:nvPicPr>
          <p:blipFill rotWithShape="1">
            <a:blip r:embed="rId5">
              <a:alphaModFix/>
            </a:blip>
            <a:srcRect b="0" l="0" r="0" t="0"/>
            <a:stretch/>
          </p:blipFill>
          <p:spPr>
            <a:xfrm>
              <a:off x="6355015" y="2052948"/>
              <a:ext cx="165273" cy="329444"/>
            </a:xfrm>
            <a:prstGeom prst="rect">
              <a:avLst/>
            </a:prstGeom>
            <a:noFill/>
            <a:ln>
              <a:noFill/>
            </a:ln>
          </p:spPr>
        </p:pic>
        <p:pic>
          <p:nvPicPr>
            <p:cNvPr id="1089" name="Google Shape;1089;g25a4f0f9f92_1_260"/>
            <p:cNvPicPr preferRelativeResize="0"/>
            <p:nvPr/>
          </p:nvPicPr>
          <p:blipFill rotWithShape="1">
            <a:blip r:embed="rId5">
              <a:alphaModFix/>
            </a:blip>
            <a:srcRect b="0" l="0" r="0" t="0"/>
            <a:stretch/>
          </p:blipFill>
          <p:spPr>
            <a:xfrm>
              <a:off x="6189742" y="2448319"/>
              <a:ext cx="165273" cy="329444"/>
            </a:xfrm>
            <a:prstGeom prst="rect">
              <a:avLst/>
            </a:prstGeom>
            <a:noFill/>
            <a:ln>
              <a:noFill/>
            </a:ln>
          </p:spPr>
        </p:pic>
        <p:pic>
          <p:nvPicPr>
            <p:cNvPr id="1090" name="Google Shape;1090;g25a4f0f9f92_1_260"/>
            <p:cNvPicPr preferRelativeResize="0"/>
            <p:nvPr/>
          </p:nvPicPr>
          <p:blipFill rotWithShape="1">
            <a:blip r:embed="rId5">
              <a:alphaModFix/>
            </a:blip>
            <a:srcRect b="0" l="0" r="0" t="0"/>
            <a:stretch/>
          </p:blipFill>
          <p:spPr>
            <a:xfrm>
              <a:off x="6566344" y="2017701"/>
              <a:ext cx="165273" cy="329444"/>
            </a:xfrm>
            <a:prstGeom prst="rect">
              <a:avLst/>
            </a:prstGeom>
            <a:noFill/>
            <a:ln>
              <a:noFill/>
            </a:ln>
          </p:spPr>
        </p:pic>
        <p:pic>
          <p:nvPicPr>
            <p:cNvPr id="1091" name="Google Shape;1091;g25a4f0f9f92_1_260"/>
            <p:cNvPicPr preferRelativeResize="0"/>
            <p:nvPr/>
          </p:nvPicPr>
          <p:blipFill rotWithShape="1">
            <a:blip r:embed="rId5">
              <a:alphaModFix/>
            </a:blip>
            <a:srcRect b="0" l="0" r="0" t="0"/>
            <a:stretch/>
          </p:blipFill>
          <p:spPr>
            <a:xfrm>
              <a:off x="6401071" y="2413072"/>
              <a:ext cx="165273" cy="329444"/>
            </a:xfrm>
            <a:prstGeom prst="rect">
              <a:avLst/>
            </a:prstGeom>
            <a:noFill/>
            <a:ln>
              <a:noFill/>
            </a:ln>
          </p:spPr>
        </p:pic>
        <p:pic>
          <p:nvPicPr>
            <p:cNvPr id="1092" name="Google Shape;1092;g25a4f0f9f92_1_260"/>
            <p:cNvPicPr preferRelativeResize="0"/>
            <p:nvPr/>
          </p:nvPicPr>
          <p:blipFill rotWithShape="1">
            <a:blip r:embed="rId5">
              <a:alphaModFix/>
            </a:blip>
            <a:srcRect b="0" l="0" r="0" t="0"/>
            <a:stretch/>
          </p:blipFill>
          <p:spPr>
            <a:xfrm>
              <a:off x="6612400" y="2401745"/>
              <a:ext cx="165273" cy="329444"/>
            </a:xfrm>
            <a:prstGeom prst="rect">
              <a:avLst/>
            </a:prstGeom>
            <a:noFill/>
            <a:ln>
              <a:noFill/>
            </a:ln>
          </p:spPr>
        </p:pic>
        <p:pic>
          <p:nvPicPr>
            <p:cNvPr id="1093" name="Google Shape;1093;g25a4f0f9f92_1_260"/>
            <p:cNvPicPr preferRelativeResize="0"/>
            <p:nvPr/>
          </p:nvPicPr>
          <p:blipFill rotWithShape="1">
            <a:blip r:embed="rId5">
              <a:alphaModFix/>
            </a:blip>
            <a:srcRect b="0" l="0" r="0" t="0"/>
            <a:stretch/>
          </p:blipFill>
          <p:spPr>
            <a:xfrm>
              <a:off x="6143686" y="2044848"/>
              <a:ext cx="165273" cy="329444"/>
            </a:xfrm>
            <a:prstGeom prst="rect">
              <a:avLst/>
            </a:prstGeom>
            <a:noFill/>
            <a:ln>
              <a:noFill/>
            </a:ln>
          </p:spPr>
        </p:pic>
        <p:pic>
          <p:nvPicPr>
            <p:cNvPr id="1094" name="Google Shape;1094;g25a4f0f9f92_1_260"/>
            <p:cNvPicPr preferRelativeResize="0"/>
            <p:nvPr/>
          </p:nvPicPr>
          <p:blipFill rotWithShape="1">
            <a:blip r:embed="rId5">
              <a:alphaModFix/>
            </a:blip>
            <a:srcRect b="0" l="0" r="0" t="0"/>
            <a:stretch/>
          </p:blipFill>
          <p:spPr>
            <a:xfrm>
              <a:off x="5952061" y="2068259"/>
              <a:ext cx="165273" cy="329444"/>
            </a:xfrm>
            <a:prstGeom prst="rect">
              <a:avLst/>
            </a:prstGeom>
            <a:noFill/>
            <a:ln>
              <a:noFill/>
            </a:ln>
          </p:spPr>
        </p:pic>
        <p:pic>
          <p:nvPicPr>
            <p:cNvPr id="1095" name="Google Shape;1095;g25a4f0f9f92_1_260"/>
            <p:cNvPicPr preferRelativeResize="0"/>
            <p:nvPr/>
          </p:nvPicPr>
          <p:blipFill rotWithShape="1">
            <a:blip r:embed="rId5">
              <a:alphaModFix/>
            </a:blip>
            <a:srcRect b="0" l="0" r="0" t="0"/>
            <a:stretch/>
          </p:blipFill>
          <p:spPr>
            <a:xfrm>
              <a:off x="5988265" y="2494467"/>
              <a:ext cx="165273" cy="329444"/>
            </a:xfrm>
            <a:prstGeom prst="rect">
              <a:avLst/>
            </a:prstGeom>
            <a:noFill/>
            <a:ln>
              <a:noFill/>
            </a:ln>
          </p:spPr>
        </p:pic>
        <p:sp>
          <p:nvSpPr>
            <p:cNvPr id="1096" name="Google Shape;1096;g25a4f0f9f92_1_260"/>
            <p:cNvSpPr txBox="1"/>
            <p:nvPr/>
          </p:nvSpPr>
          <p:spPr>
            <a:xfrm>
              <a:off x="6302355" y="1727282"/>
              <a:ext cx="4884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rgbClr val="FCFCFC"/>
                  </a:solidFill>
                  <a:latin typeface="Arial"/>
                  <a:ea typeface="Arial"/>
                  <a:cs typeface="Arial"/>
                  <a:sym typeface="Arial"/>
                </a:rPr>
                <a:t>Kids</a:t>
              </a:r>
              <a:endParaRPr sz="1100"/>
            </a:p>
          </p:txBody>
        </p:sp>
        <p:pic>
          <p:nvPicPr>
            <p:cNvPr id="1097" name="Google Shape;1097;g25a4f0f9f92_1_260"/>
            <p:cNvPicPr preferRelativeResize="0"/>
            <p:nvPr/>
          </p:nvPicPr>
          <p:blipFill rotWithShape="1">
            <a:blip r:embed="rId5">
              <a:alphaModFix/>
            </a:blip>
            <a:srcRect b="0" l="0" r="0" t="0"/>
            <a:stretch/>
          </p:blipFill>
          <p:spPr>
            <a:xfrm>
              <a:off x="6753841" y="2087753"/>
              <a:ext cx="165273" cy="329444"/>
            </a:xfrm>
            <a:prstGeom prst="rect">
              <a:avLst/>
            </a:prstGeom>
            <a:noFill/>
            <a:ln>
              <a:noFill/>
            </a:ln>
          </p:spPr>
        </p:pic>
        <p:pic>
          <p:nvPicPr>
            <p:cNvPr id="1098" name="Google Shape;1098;g25a4f0f9f92_1_260"/>
            <p:cNvPicPr preferRelativeResize="0"/>
            <p:nvPr/>
          </p:nvPicPr>
          <p:blipFill rotWithShape="1">
            <a:blip r:embed="rId5">
              <a:alphaModFix/>
            </a:blip>
            <a:srcRect b="0" l="0" r="0" t="0"/>
            <a:stretch/>
          </p:blipFill>
          <p:spPr>
            <a:xfrm>
              <a:off x="6965170" y="2052506"/>
              <a:ext cx="165273" cy="329444"/>
            </a:xfrm>
            <a:prstGeom prst="rect">
              <a:avLst/>
            </a:prstGeom>
            <a:noFill/>
            <a:ln>
              <a:noFill/>
            </a:ln>
          </p:spPr>
        </p:pic>
        <p:pic>
          <p:nvPicPr>
            <p:cNvPr id="1099" name="Google Shape;1099;g25a4f0f9f92_1_260"/>
            <p:cNvPicPr preferRelativeResize="0"/>
            <p:nvPr/>
          </p:nvPicPr>
          <p:blipFill rotWithShape="1">
            <a:blip r:embed="rId5">
              <a:alphaModFix/>
            </a:blip>
            <a:srcRect b="0" l="0" r="0" t="0"/>
            <a:stretch/>
          </p:blipFill>
          <p:spPr>
            <a:xfrm>
              <a:off x="6799897" y="2447877"/>
              <a:ext cx="165273" cy="329444"/>
            </a:xfrm>
            <a:prstGeom prst="rect">
              <a:avLst/>
            </a:prstGeom>
            <a:noFill/>
            <a:ln>
              <a:noFill/>
            </a:ln>
          </p:spPr>
        </p:pic>
        <p:pic>
          <p:nvPicPr>
            <p:cNvPr id="1100" name="Google Shape;1100;g25a4f0f9f92_1_260"/>
            <p:cNvPicPr preferRelativeResize="0"/>
            <p:nvPr/>
          </p:nvPicPr>
          <p:blipFill rotWithShape="1">
            <a:blip r:embed="rId5">
              <a:alphaModFix/>
            </a:blip>
            <a:srcRect b="0" l="0" r="0" t="0"/>
            <a:stretch/>
          </p:blipFill>
          <p:spPr>
            <a:xfrm>
              <a:off x="7011226" y="2436550"/>
              <a:ext cx="165273" cy="329444"/>
            </a:xfrm>
            <a:prstGeom prst="rect">
              <a:avLst/>
            </a:prstGeom>
            <a:noFill/>
            <a:ln>
              <a:noFill/>
            </a:ln>
          </p:spPr>
        </p:pic>
        <p:pic>
          <p:nvPicPr>
            <p:cNvPr id="1101" name="Google Shape;1101;g25a4f0f9f92_1_260"/>
            <p:cNvPicPr preferRelativeResize="0"/>
            <p:nvPr/>
          </p:nvPicPr>
          <p:blipFill rotWithShape="1">
            <a:blip r:embed="rId5">
              <a:alphaModFix/>
            </a:blip>
            <a:srcRect b="0" l="0" r="0" t="0"/>
            <a:stretch/>
          </p:blipFill>
          <p:spPr>
            <a:xfrm>
              <a:off x="7151272" y="2008756"/>
              <a:ext cx="165273" cy="329444"/>
            </a:xfrm>
            <a:prstGeom prst="rect">
              <a:avLst/>
            </a:prstGeom>
            <a:noFill/>
            <a:ln>
              <a:noFill/>
            </a:ln>
          </p:spPr>
        </p:pic>
        <p:pic>
          <p:nvPicPr>
            <p:cNvPr id="1102" name="Google Shape;1102;g25a4f0f9f92_1_260"/>
            <p:cNvPicPr preferRelativeResize="0"/>
            <p:nvPr/>
          </p:nvPicPr>
          <p:blipFill rotWithShape="1">
            <a:blip r:embed="rId5">
              <a:alphaModFix/>
            </a:blip>
            <a:srcRect b="0" l="0" r="0" t="0"/>
            <a:stretch/>
          </p:blipFill>
          <p:spPr>
            <a:xfrm>
              <a:off x="7362601" y="1973509"/>
              <a:ext cx="165273" cy="329444"/>
            </a:xfrm>
            <a:prstGeom prst="rect">
              <a:avLst/>
            </a:prstGeom>
            <a:noFill/>
            <a:ln>
              <a:noFill/>
            </a:ln>
          </p:spPr>
        </p:pic>
        <p:pic>
          <p:nvPicPr>
            <p:cNvPr id="1103" name="Google Shape;1103;g25a4f0f9f92_1_260"/>
            <p:cNvPicPr preferRelativeResize="0"/>
            <p:nvPr/>
          </p:nvPicPr>
          <p:blipFill rotWithShape="1">
            <a:blip r:embed="rId5">
              <a:alphaModFix/>
            </a:blip>
            <a:srcRect b="0" l="0" r="0" t="0"/>
            <a:stretch/>
          </p:blipFill>
          <p:spPr>
            <a:xfrm>
              <a:off x="7197328" y="2368880"/>
              <a:ext cx="165273" cy="329444"/>
            </a:xfrm>
            <a:prstGeom prst="rect">
              <a:avLst/>
            </a:prstGeom>
            <a:noFill/>
            <a:ln>
              <a:noFill/>
            </a:ln>
          </p:spPr>
        </p:pic>
        <p:pic>
          <p:nvPicPr>
            <p:cNvPr id="1104" name="Google Shape;1104;g25a4f0f9f92_1_260"/>
            <p:cNvPicPr preferRelativeResize="0"/>
            <p:nvPr/>
          </p:nvPicPr>
          <p:blipFill rotWithShape="1">
            <a:blip r:embed="rId5">
              <a:alphaModFix/>
            </a:blip>
            <a:srcRect b="0" l="0" r="0" t="0"/>
            <a:stretch/>
          </p:blipFill>
          <p:spPr>
            <a:xfrm>
              <a:off x="7408657" y="2357553"/>
              <a:ext cx="165273" cy="329444"/>
            </a:xfrm>
            <a:prstGeom prst="rect">
              <a:avLst/>
            </a:prstGeom>
            <a:noFill/>
            <a:ln>
              <a:noFill/>
            </a:ln>
          </p:spPr>
        </p:pic>
      </p:grpSp>
      <p:pic>
        <p:nvPicPr>
          <p:cNvPr id="1105" name="Google Shape;1105;g25a4f0f9f92_1_260"/>
          <p:cNvPicPr preferRelativeResize="0"/>
          <p:nvPr/>
        </p:nvPicPr>
        <p:blipFill rotWithShape="1">
          <a:blip r:embed="rId6">
            <a:alphaModFix/>
          </a:blip>
          <a:srcRect b="0" l="0" r="0" t="0"/>
          <a:stretch/>
        </p:blipFill>
        <p:spPr>
          <a:xfrm>
            <a:off x="7194861" y="3527391"/>
            <a:ext cx="1574467" cy="1343316"/>
          </a:xfrm>
          <a:prstGeom prst="rect">
            <a:avLst/>
          </a:prstGeom>
          <a:noFill/>
          <a:ln>
            <a:noFill/>
          </a:ln>
        </p:spPr>
      </p:pic>
      <p:sp>
        <p:nvSpPr>
          <p:cNvPr id="1106" name="Google Shape;1106;g25a4f0f9f92_1_260"/>
          <p:cNvSpPr txBox="1"/>
          <p:nvPr/>
        </p:nvSpPr>
        <p:spPr>
          <a:xfrm>
            <a:off x="6410678" y="4839364"/>
            <a:ext cx="15630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600">
                <a:solidFill>
                  <a:srgbClr val="FCFCFC"/>
                </a:solidFill>
                <a:latin typeface="Arial"/>
                <a:ea typeface="Arial"/>
                <a:cs typeface="Arial"/>
                <a:sym typeface="Arial"/>
              </a:rPr>
              <a:t>Private Schools</a:t>
            </a:r>
            <a:endParaRPr sz="1400">
              <a:solidFill>
                <a:srgbClr val="FCFCFC"/>
              </a:solidFill>
              <a:latin typeface="Arial"/>
              <a:ea typeface="Arial"/>
              <a:cs typeface="Arial"/>
              <a:sym typeface="Arial"/>
            </a:endParaRPr>
          </a:p>
        </p:txBody>
      </p:sp>
      <p:sp>
        <p:nvSpPr>
          <p:cNvPr id="1107" name="Google Shape;1107;g25a4f0f9f92_1_260"/>
          <p:cNvSpPr txBox="1"/>
          <p:nvPr/>
        </p:nvSpPr>
        <p:spPr>
          <a:xfrm>
            <a:off x="1990150" y="4782728"/>
            <a:ext cx="14838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600">
                <a:solidFill>
                  <a:srgbClr val="FCFCFC"/>
                </a:solidFill>
                <a:latin typeface="Arial"/>
                <a:ea typeface="Arial"/>
                <a:cs typeface="Arial"/>
                <a:sym typeface="Arial"/>
              </a:rPr>
              <a:t>Public Schools</a:t>
            </a:r>
            <a:endParaRPr sz="1400">
              <a:solidFill>
                <a:srgbClr val="FCFCFC"/>
              </a:solidFill>
              <a:latin typeface="Arial"/>
              <a:ea typeface="Arial"/>
              <a:cs typeface="Arial"/>
              <a:sym typeface="Arial"/>
            </a:endParaRPr>
          </a:p>
        </p:txBody>
      </p:sp>
      <p:sp>
        <p:nvSpPr>
          <p:cNvPr id="1108" name="Google Shape;1108;g25a4f0f9f92_1_260"/>
          <p:cNvSpPr/>
          <p:nvPr/>
        </p:nvSpPr>
        <p:spPr>
          <a:xfrm>
            <a:off x="347926" y="2346608"/>
            <a:ext cx="1172400" cy="465300"/>
          </a:xfrm>
          <a:prstGeom prst="roundRect">
            <a:avLst>
              <a:gd fmla="val 16667" name="adj"/>
            </a:avLst>
          </a:prstGeom>
          <a:solidFill>
            <a:srgbClr val="FF0000"/>
          </a:solidFill>
          <a:ln cap="flat" cmpd="sng" w="44450">
            <a:solidFill>
              <a:srgbClr val="FF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rgbClr val="FCFCFC"/>
                </a:solidFill>
                <a:latin typeface="Arial"/>
                <a:ea typeface="Arial"/>
                <a:cs typeface="Arial"/>
                <a:sym typeface="Arial"/>
              </a:rPr>
              <a:t>DC, State &amp; Local</a:t>
            </a:r>
            <a:endParaRPr sz="1100"/>
          </a:p>
        </p:txBody>
      </p:sp>
      <p:sp>
        <p:nvSpPr>
          <p:cNvPr id="1109" name="Google Shape;1109;g25a4f0f9f92_1_260"/>
          <p:cNvSpPr/>
          <p:nvPr/>
        </p:nvSpPr>
        <p:spPr>
          <a:xfrm>
            <a:off x="2119436" y="2076672"/>
            <a:ext cx="1740600" cy="999900"/>
          </a:xfrm>
          <a:prstGeom prst="roundRect">
            <a:avLst>
              <a:gd fmla="val 16667" name="adj"/>
            </a:avLst>
          </a:prstGeom>
          <a:solidFill>
            <a:schemeClr val="dk1"/>
          </a:solidFill>
          <a:ln cap="flat" cmpd="sng" w="4445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rgbClr val="2B2B2D"/>
                </a:solidFill>
                <a:latin typeface="Arial"/>
                <a:ea typeface="Arial"/>
                <a:cs typeface="Arial"/>
                <a:sym typeface="Arial"/>
              </a:rPr>
              <a:t>Education Savings Accounts</a:t>
            </a:r>
            <a:endParaRPr sz="1100"/>
          </a:p>
          <a:p>
            <a:pPr indent="0" lvl="0" marL="0" marR="0" rtl="0" algn="ctr">
              <a:spcBef>
                <a:spcPts val="0"/>
              </a:spcBef>
              <a:spcAft>
                <a:spcPts val="0"/>
              </a:spcAft>
              <a:buNone/>
            </a:pPr>
            <a:r>
              <a:rPr lang="en" sz="1400">
                <a:solidFill>
                  <a:srgbClr val="2B2B2D"/>
                </a:solidFill>
                <a:latin typeface="Arial"/>
                <a:ea typeface="Arial"/>
                <a:cs typeface="Arial"/>
                <a:sym typeface="Arial"/>
              </a:rPr>
              <a:t>(one per student</a:t>
            </a:r>
            <a:r>
              <a:rPr lang="en">
                <a:solidFill>
                  <a:srgbClr val="2B2B2D"/>
                </a:solidFill>
              </a:rPr>
              <a:t>)</a:t>
            </a:r>
            <a:endParaRPr sz="1100"/>
          </a:p>
        </p:txBody>
      </p:sp>
      <p:cxnSp>
        <p:nvCxnSpPr>
          <p:cNvPr id="1110" name="Google Shape;1110;g25a4f0f9f92_1_260"/>
          <p:cNvCxnSpPr>
            <a:stCxn id="1108" idx="3"/>
            <a:endCxn id="1109" idx="1"/>
          </p:cNvCxnSpPr>
          <p:nvPr/>
        </p:nvCxnSpPr>
        <p:spPr>
          <a:xfrm flipH="1" rot="10800000">
            <a:off x="1520326" y="2576558"/>
            <a:ext cx="599100" cy="2700"/>
          </a:xfrm>
          <a:prstGeom prst="straightConnector1">
            <a:avLst/>
          </a:prstGeom>
          <a:noFill/>
          <a:ln cap="flat" cmpd="sng" w="38100">
            <a:solidFill>
              <a:srgbClr val="00B050"/>
            </a:solidFill>
            <a:prstDash val="solid"/>
            <a:round/>
            <a:headEnd len="sm" w="sm" type="none"/>
            <a:tailEnd len="med" w="med" type="triangle"/>
          </a:ln>
        </p:spPr>
      </p:cxnSp>
      <p:sp>
        <p:nvSpPr>
          <p:cNvPr id="1111" name="Google Shape;1111;g25a4f0f9f92_1_260"/>
          <p:cNvSpPr txBox="1"/>
          <p:nvPr/>
        </p:nvSpPr>
        <p:spPr>
          <a:xfrm>
            <a:off x="1772963" y="2076902"/>
            <a:ext cx="322500" cy="453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500">
                <a:solidFill>
                  <a:srgbClr val="00B050"/>
                </a:solidFill>
                <a:latin typeface="Roboto"/>
                <a:ea typeface="Roboto"/>
                <a:cs typeface="Roboto"/>
                <a:sym typeface="Roboto"/>
              </a:rPr>
              <a:t>$</a:t>
            </a:r>
            <a:endParaRPr b="1" sz="2500">
              <a:solidFill>
                <a:srgbClr val="00B050"/>
              </a:solidFill>
              <a:latin typeface="Roboto"/>
              <a:ea typeface="Roboto"/>
              <a:cs typeface="Roboto"/>
              <a:sym typeface="Roboto"/>
            </a:endParaRPr>
          </a:p>
        </p:txBody>
      </p:sp>
      <p:cxnSp>
        <p:nvCxnSpPr>
          <p:cNvPr id="1112" name="Google Shape;1112;g25a4f0f9f92_1_260"/>
          <p:cNvCxnSpPr>
            <a:stCxn id="1109" idx="3"/>
            <a:endCxn id="1094" idx="1"/>
          </p:cNvCxnSpPr>
          <p:nvPr/>
        </p:nvCxnSpPr>
        <p:spPr>
          <a:xfrm flipH="1" rot="10800000">
            <a:off x="3860036" y="2233122"/>
            <a:ext cx="2091900" cy="343500"/>
          </a:xfrm>
          <a:prstGeom prst="straightConnector1">
            <a:avLst/>
          </a:prstGeom>
          <a:noFill/>
          <a:ln cap="flat" cmpd="sng" w="38100">
            <a:solidFill>
              <a:srgbClr val="00B050"/>
            </a:solidFill>
            <a:prstDash val="solid"/>
            <a:round/>
            <a:headEnd len="sm" w="sm" type="none"/>
            <a:tailEnd len="med" w="med" type="triangle"/>
          </a:ln>
        </p:spPr>
      </p:cxnSp>
      <p:pic>
        <p:nvPicPr>
          <p:cNvPr id="1113" name="Google Shape;1113;g25a4f0f9f92_1_260"/>
          <p:cNvPicPr preferRelativeResize="0"/>
          <p:nvPr/>
        </p:nvPicPr>
        <p:blipFill rotWithShape="1">
          <a:blip r:embed="rId7">
            <a:alphaModFix/>
          </a:blip>
          <a:srcRect b="0" l="0" r="0" t="0"/>
          <a:stretch/>
        </p:blipFill>
        <p:spPr>
          <a:xfrm>
            <a:off x="4683329" y="3544799"/>
            <a:ext cx="2263346" cy="1337195"/>
          </a:xfrm>
          <a:prstGeom prst="rect">
            <a:avLst/>
          </a:prstGeom>
          <a:noFill/>
          <a:ln>
            <a:noFill/>
          </a:ln>
        </p:spPr>
      </p:pic>
      <p:cxnSp>
        <p:nvCxnSpPr>
          <p:cNvPr id="1114" name="Google Shape;1114;g25a4f0f9f92_1_260"/>
          <p:cNvCxnSpPr/>
          <p:nvPr/>
        </p:nvCxnSpPr>
        <p:spPr>
          <a:xfrm flipH="1">
            <a:off x="2239706" y="2502596"/>
            <a:ext cx="3666300" cy="999900"/>
          </a:xfrm>
          <a:prstGeom prst="straightConnector1">
            <a:avLst/>
          </a:prstGeom>
          <a:noFill/>
          <a:ln cap="flat" cmpd="sng" w="38100">
            <a:solidFill>
              <a:schemeClr val="dk1"/>
            </a:solidFill>
            <a:prstDash val="solid"/>
            <a:round/>
            <a:headEnd len="sm" w="sm" type="none"/>
            <a:tailEnd len="med" w="med" type="triangle"/>
          </a:ln>
        </p:spPr>
      </p:cxnSp>
      <p:cxnSp>
        <p:nvCxnSpPr>
          <p:cNvPr id="1115" name="Google Shape;1115;g25a4f0f9f92_1_260"/>
          <p:cNvCxnSpPr/>
          <p:nvPr/>
        </p:nvCxnSpPr>
        <p:spPr>
          <a:xfrm flipH="1">
            <a:off x="3783805" y="2712773"/>
            <a:ext cx="2122200" cy="743100"/>
          </a:xfrm>
          <a:prstGeom prst="straightConnector1">
            <a:avLst/>
          </a:prstGeom>
          <a:noFill/>
          <a:ln cap="flat" cmpd="sng" w="38100">
            <a:solidFill>
              <a:schemeClr val="dk1"/>
            </a:solidFill>
            <a:prstDash val="solid"/>
            <a:round/>
            <a:headEnd len="sm" w="sm" type="none"/>
            <a:tailEnd len="med" w="med" type="triangle"/>
          </a:ln>
        </p:spPr>
      </p:cxnSp>
      <p:cxnSp>
        <p:nvCxnSpPr>
          <p:cNvPr id="1116" name="Google Shape;1116;g25a4f0f9f92_1_260"/>
          <p:cNvCxnSpPr/>
          <p:nvPr/>
        </p:nvCxnSpPr>
        <p:spPr>
          <a:xfrm flipH="1">
            <a:off x="6379943" y="2858387"/>
            <a:ext cx="336000" cy="650700"/>
          </a:xfrm>
          <a:prstGeom prst="straightConnector1">
            <a:avLst/>
          </a:prstGeom>
          <a:noFill/>
          <a:ln cap="flat" cmpd="sng" w="38100">
            <a:solidFill>
              <a:schemeClr val="dk1"/>
            </a:solidFill>
            <a:prstDash val="solid"/>
            <a:round/>
            <a:headEnd len="sm" w="sm" type="none"/>
            <a:tailEnd len="med" w="med" type="triangle"/>
          </a:ln>
        </p:spPr>
      </p:cxnSp>
      <p:cxnSp>
        <p:nvCxnSpPr>
          <p:cNvPr id="1117" name="Google Shape;1117;g25a4f0f9f92_1_260"/>
          <p:cNvCxnSpPr/>
          <p:nvPr/>
        </p:nvCxnSpPr>
        <p:spPr>
          <a:xfrm>
            <a:off x="7491293" y="2815266"/>
            <a:ext cx="304200" cy="652200"/>
          </a:xfrm>
          <a:prstGeom prst="straightConnector1">
            <a:avLst/>
          </a:prstGeom>
          <a:noFill/>
          <a:ln cap="flat" cmpd="sng" w="38100">
            <a:solidFill>
              <a:schemeClr val="dk1"/>
            </a:solidFill>
            <a:prstDash val="solid"/>
            <a:round/>
            <a:headEnd len="sm" w="sm" type="none"/>
            <a:tailEnd len="med" w="med" type="triangle"/>
          </a:ln>
        </p:spPr>
      </p:cxnSp>
      <p:cxnSp>
        <p:nvCxnSpPr>
          <p:cNvPr id="1118" name="Google Shape;1118;g25a4f0f9f92_1_260"/>
          <p:cNvCxnSpPr/>
          <p:nvPr/>
        </p:nvCxnSpPr>
        <p:spPr>
          <a:xfrm flipH="1">
            <a:off x="1684897" y="2343664"/>
            <a:ext cx="4135800" cy="1140000"/>
          </a:xfrm>
          <a:prstGeom prst="straightConnector1">
            <a:avLst/>
          </a:prstGeom>
          <a:noFill/>
          <a:ln cap="flat" cmpd="sng" w="38100">
            <a:solidFill>
              <a:srgbClr val="00B050"/>
            </a:solidFill>
            <a:prstDash val="solid"/>
            <a:round/>
            <a:headEnd len="sm" w="sm" type="none"/>
            <a:tailEnd len="med" w="med" type="triangle"/>
          </a:ln>
        </p:spPr>
      </p:cxnSp>
      <p:cxnSp>
        <p:nvCxnSpPr>
          <p:cNvPr id="1119" name="Google Shape;1119;g25a4f0f9f92_1_260"/>
          <p:cNvCxnSpPr/>
          <p:nvPr/>
        </p:nvCxnSpPr>
        <p:spPr>
          <a:xfrm flipH="1">
            <a:off x="4028665" y="2823626"/>
            <a:ext cx="1874400" cy="670200"/>
          </a:xfrm>
          <a:prstGeom prst="straightConnector1">
            <a:avLst/>
          </a:prstGeom>
          <a:noFill/>
          <a:ln cap="flat" cmpd="sng" w="38100">
            <a:solidFill>
              <a:srgbClr val="00B050"/>
            </a:solidFill>
            <a:prstDash val="solid"/>
            <a:round/>
            <a:headEnd len="sm" w="sm" type="none"/>
            <a:tailEnd len="med" w="med" type="triangle"/>
          </a:ln>
        </p:spPr>
      </p:cxnSp>
      <p:cxnSp>
        <p:nvCxnSpPr>
          <p:cNvPr id="1120" name="Google Shape;1120;g25a4f0f9f92_1_260"/>
          <p:cNvCxnSpPr/>
          <p:nvPr/>
        </p:nvCxnSpPr>
        <p:spPr>
          <a:xfrm flipH="1">
            <a:off x="6599641" y="2844773"/>
            <a:ext cx="336000" cy="650700"/>
          </a:xfrm>
          <a:prstGeom prst="straightConnector1">
            <a:avLst/>
          </a:prstGeom>
          <a:noFill/>
          <a:ln cap="flat" cmpd="sng" w="38100">
            <a:solidFill>
              <a:srgbClr val="00B050"/>
            </a:solidFill>
            <a:prstDash val="solid"/>
            <a:round/>
            <a:headEnd len="sm" w="sm" type="none"/>
            <a:tailEnd len="med" w="med" type="triangle"/>
          </a:ln>
        </p:spPr>
      </p:cxnSp>
      <p:cxnSp>
        <p:nvCxnSpPr>
          <p:cNvPr id="1121" name="Google Shape;1121;g25a4f0f9f92_1_260"/>
          <p:cNvCxnSpPr/>
          <p:nvPr/>
        </p:nvCxnSpPr>
        <p:spPr>
          <a:xfrm>
            <a:off x="7643350" y="2612599"/>
            <a:ext cx="473700" cy="850200"/>
          </a:xfrm>
          <a:prstGeom prst="straightConnector1">
            <a:avLst/>
          </a:prstGeom>
          <a:noFill/>
          <a:ln cap="flat" cmpd="sng" w="38100">
            <a:solidFill>
              <a:srgbClr val="00B050"/>
            </a:solidFill>
            <a:prstDash val="solid"/>
            <a:round/>
            <a:headEnd len="sm" w="sm" type="none"/>
            <a:tailEnd len="med" w="med" type="triangle"/>
          </a:ln>
        </p:spPr>
      </p:cxnSp>
      <p:sp>
        <p:nvSpPr>
          <p:cNvPr id="1122" name="Google Shape;1122;g25a4f0f9f92_1_260"/>
          <p:cNvSpPr txBox="1"/>
          <p:nvPr/>
        </p:nvSpPr>
        <p:spPr>
          <a:xfrm>
            <a:off x="7773371" y="2517071"/>
            <a:ext cx="322500" cy="453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500">
                <a:solidFill>
                  <a:srgbClr val="00B050"/>
                </a:solidFill>
                <a:latin typeface="Roboto"/>
                <a:ea typeface="Roboto"/>
                <a:cs typeface="Roboto"/>
                <a:sym typeface="Roboto"/>
              </a:rPr>
              <a:t>$</a:t>
            </a:r>
            <a:endParaRPr b="1" sz="2500">
              <a:solidFill>
                <a:srgbClr val="00B050"/>
              </a:solidFill>
              <a:latin typeface="Roboto"/>
              <a:ea typeface="Roboto"/>
              <a:cs typeface="Roboto"/>
              <a:sym typeface="Roboto"/>
            </a:endParaRPr>
          </a:p>
        </p:txBody>
      </p:sp>
      <p:sp>
        <p:nvSpPr>
          <p:cNvPr id="1123" name="Google Shape;1123;g25a4f0f9f92_1_260"/>
          <p:cNvSpPr txBox="1"/>
          <p:nvPr/>
        </p:nvSpPr>
        <p:spPr>
          <a:xfrm>
            <a:off x="6777672" y="2945402"/>
            <a:ext cx="322500" cy="453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500">
                <a:solidFill>
                  <a:srgbClr val="00B050"/>
                </a:solidFill>
                <a:latin typeface="Roboto"/>
                <a:ea typeface="Roboto"/>
                <a:cs typeface="Roboto"/>
                <a:sym typeface="Roboto"/>
              </a:rPr>
              <a:t>$</a:t>
            </a:r>
            <a:endParaRPr b="1" sz="2500">
              <a:solidFill>
                <a:srgbClr val="00B050"/>
              </a:solidFill>
              <a:latin typeface="Roboto"/>
              <a:ea typeface="Roboto"/>
              <a:cs typeface="Roboto"/>
              <a:sym typeface="Roboto"/>
            </a:endParaRPr>
          </a:p>
        </p:txBody>
      </p:sp>
      <p:sp>
        <p:nvSpPr>
          <p:cNvPr id="1124" name="Google Shape;1124;g25a4f0f9f92_1_260"/>
          <p:cNvSpPr txBox="1"/>
          <p:nvPr/>
        </p:nvSpPr>
        <p:spPr>
          <a:xfrm>
            <a:off x="5279880" y="2978903"/>
            <a:ext cx="322500" cy="453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500">
                <a:solidFill>
                  <a:srgbClr val="00B050"/>
                </a:solidFill>
                <a:latin typeface="Roboto"/>
                <a:ea typeface="Roboto"/>
                <a:cs typeface="Roboto"/>
                <a:sym typeface="Roboto"/>
              </a:rPr>
              <a:t>$</a:t>
            </a:r>
            <a:endParaRPr b="1" sz="2500">
              <a:solidFill>
                <a:srgbClr val="00B050"/>
              </a:solidFill>
              <a:latin typeface="Roboto"/>
              <a:ea typeface="Roboto"/>
              <a:cs typeface="Roboto"/>
              <a:sym typeface="Roboto"/>
            </a:endParaRPr>
          </a:p>
        </p:txBody>
      </p:sp>
      <p:sp>
        <p:nvSpPr>
          <p:cNvPr id="1125" name="Google Shape;1125;g25a4f0f9f92_1_260"/>
          <p:cNvSpPr txBox="1"/>
          <p:nvPr/>
        </p:nvSpPr>
        <p:spPr>
          <a:xfrm>
            <a:off x="4683651" y="1934833"/>
            <a:ext cx="322500" cy="453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500">
                <a:solidFill>
                  <a:srgbClr val="00B050"/>
                </a:solidFill>
                <a:latin typeface="Roboto"/>
                <a:ea typeface="Roboto"/>
                <a:cs typeface="Roboto"/>
                <a:sym typeface="Roboto"/>
              </a:rPr>
              <a:t>$</a:t>
            </a:r>
            <a:endParaRPr b="1" sz="2500">
              <a:solidFill>
                <a:srgbClr val="00B050"/>
              </a:solidFill>
              <a:latin typeface="Roboto"/>
              <a:ea typeface="Roboto"/>
              <a:cs typeface="Roboto"/>
              <a:sym typeface="Roboto"/>
            </a:endParaRPr>
          </a:p>
        </p:txBody>
      </p:sp>
      <p:sp>
        <p:nvSpPr>
          <p:cNvPr id="1126" name="Google Shape;1126;g25a4f0f9f92_1_260"/>
          <p:cNvSpPr txBox="1"/>
          <p:nvPr/>
        </p:nvSpPr>
        <p:spPr>
          <a:xfrm>
            <a:off x="5803478" y="2955469"/>
            <a:ext cx="7314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600">
                <a:solidFill>
                  <a:schemeClr val="dk1"/>
                </a:solidFill>
                <a:latin typeface="Arial"/>
                <a:ea typeface="Arial"/>
                <a:cs typeface="Arial"/>
                <a:sym typeface="Arial"/>
              </a:rPr>
              <a:t>Attend</a:t>
            </a:r>
            <a:endParaRPr sz="1400">
              <a:solidFill>
                <a:schemeClr val="dk1"/>
              </a:solidFill>
              <a:latin typeface="Arial"/>
              <a:ea typeface="Arial"/>
              <a:cs typeface="Arial"/>
              <a:sym typeface="Arial"/>
            </a:endParaRPr>
          </a:p>
        </p:txBody>
      </p:sp>
      <p:cxnSp>
        <p:nvCxnSpPr>
          <p:cNvPr id="1127" name="Google Shape;1127;g25a4f0f9f92_1_260"/>
          <p:cNvCxnSpPr/>
          <p:nvPr/>
        </p:nvCxnSpPr>
        <p:spPr>
          <a:xfrm flipH="1">
            <a:off x="1287000" y="1633550"/>
            <a:ext cx="275100" cy="690000"/>
          </a:xfrm>
          <a:prstGeom prst="straightConnector1">
            <a:avLst/>
          </a:prstGeom>
          <a:noFill/>
          <a:ln cap="flat" cmpd="sng" w="38100">
            <a:solidFill>
              <a:srgbClr val="00B050"/>
            </a:solidFill>
            <a:prstDash val="solid"/>
            <a:round/>
            <a:headEnd len="sm" w="sm" type="none"/>
            <a:tailEnd len="med" w="med" type="triangle"/>
          </a:ln>
        </p:spPr>
      </p:cxnSp>
      <p:cxnSp>
        <p:nvCxnSpPr>
          <p:cNvPr id="1128" name="Google Shape;1128;g25a4f0f9f92_1_260"/>
          <p:cNvCxnSpPr/>
          <p:nvPr/>
        </p:nvCxnSpPr>
        <p:spPr>
          <a:xfrm flipH="1">
            <a:off x="1495447" y="1605669"/>
            <a:ext cx="494700" cy="723300"/>
          </a:xfrm>
          <a:prstGeom prst="straightConnector1">
            <a:avLst/>
          </a:prstGeom>
          <a:noFill/>
          <a:ln cap="flat" cmpd="sng" w="38100">
            <a:solidFill>
              <a:srgbClr val="00B050"/>
            </a:solidFill>
            <a:prstDash val="solid"/>
            <a:round/>
            <a:headEnd len="sm" w="sm" type="none"/>
            <a:tailEnd len="med" w="med" type="triangle"/>
          </a:ln>
        </p:spPr>
      </p:cxnSp>
      <p:pic>
        <p:nvPicPr>
          <p:cNvPr id="1129" name="Google Shape;1129;g25a4f0f9f92_1_260"/>
          <p:cNvPicPr preferRelativeResize="0"/>
          <p:nvPr/>
        </p:nvPicPr>
        <p:blipFill rotWithShape="1">
          <a:blip r:embed="rId8">
            <a:alphaModFix/>
          </a:blip>
          <a:srcRect b="0" l="0" r="0" t="0"/>
          <a:stretch/>
        </p:blipFill>
        <p:spPr>
          <a:xfrm>
            <a:off x="316328" y="2784803"/>
            <a:ext cx="411602" cy="435488"/>
          </a:xfrm>
          <a:prstGeom prst="rect">
            <a:avLst/>
          </a:prstGeom>
          <a:noFill/>
          <a:ln>
            <a:noFill/>
          </a:ln>
        </p:spPr>
      </p:pic>
      <p:pic>
        <p:nvPicPr>
          <p:cNvPr id="1130" name="Google Shape;1130;g25a4f0f9f92_1_260"/>
          <p:cNvPicPr preferRelativeResize="0"/>
          <p:nvPr/>
        </p:nvPicPr>
        <p:blipFill rotWithShape="1">
          <a:blip r:embed="rId9">
            <a:alphaModFix/>
          </a:blip>
          <a:srcRect b="0" l="0" r="0" t="0"/>
          <a:stretch/>
        </p:blipFill>
        <p:spPr>
          <a:xfrm>
            <a:off x="1057977" y="2820092"/>
            <a:ext cx="731399" cy="486893"/>
          </a:xfrm>
          <a:prstGeom prst="rect">
            <a:avLst/>
          </a:prstGeom>
          <a:noFill/>
          <a:ln>
            <a:noFill/>
          </a:ln>
        </p:spPr>
      </p:pic>
      <p:pic>
        <p:nvPicPr>
          <p:cNvPr id="1131" name="Google Shape;1131;g25a4f0f9f92_1_260"/>
          <p:cNvPicPr preferRelativeResize="0"/>
          <p:nvPr/>
        </p:nvPicPr>
        <p:blipFill>
          <a:blip r:embed="rId10">
            <a:alphaModFix/>
          </a:blip>
          <a:stretch>
            <a:fillRect/>
          </a:stretch>
        </p:blipFill>
        <p:spPr>
          <a:xfrm>
            <a:off x="97567" y="3001691"/>
            <a:ext cx="304200" cy="304210"/>
          </a:xfrm>
          <a:prstGeom prst="rect">
            <a:avLst/>
          </a:prstGeom>
          <a:noFill/>
          <a:ln>
            <a:noFill/>
          </a:ln>
        </p:spPr>
      </p:pic>
      <p:pic>
        <p:nvPicPr>
          <p:cNvPr id="1132" name="Google Shape;1132;g25a4f0f9f92_1_260"/>
          <p:cNvPicPr preferRelativeResize="0"/>
          <p:nvPr/>
        </p:nvPicPr>
        <p:blipFill rotWithShape="1">
          <a:blip r:embed="rId11">
            <a:alphaModFix/>
          </a:blip>
          <a:srcRect b="0" l="0" r="0" t="0"/>
          <a:stretch/>
        </p:blipFill>
        <p:spPr>
          <a:xfrm>
            <a:off x="686782" y="2855574"/>
            <a:ext cx="494700" cy="266376"/>
          </a:xfrm>
          <a:prstGeom prst="rect">
            <a:avLst/>
          </a:prstGeom>
          <a:noFill/>
          <a:ln>
            <a:noFill/>
          </a:ln>
        </p:spPr>
      </p:pic>
      <p:sp>
        <p:nvSpPr>
          <p:cNvPr id="1133" name="Google Shape;1133;g25a4f0f9f92_1_260"/>
          <p:cNvSpPr txBox="1"/>
          <p:nvPr/>
        </p:nvSpPr>
        <p:spPr>
          <a:xfrm>
            <a:off x="714051" y="2855563"/>
            <a:ext cx="411600" cy="269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300">
                <a:solidFill>
                  <a:schemeClr val="dk1"/>
                </a:solidFill>
              </a:rPr>
              <a:t>PA</a:t>
            </a:r>
            <a:endParaRPr sz="1100">
              <a:solidFill>
                <a:schemeClr val="dk1"/>
              </a:solidFill>
              <a:latin typeface="Arial"/>
              <a:ea typeface="Arial"/>
              <a:cs typeface="Arial"/>
              <a:sym typeface="Arial"/>
            </a:endParaRPr>
          </a:p>
        </p:txBody>
      </p:sp>
      <p:sp>
        <p:nvSpPr>
          <p:cNvPr id="1134" name="Google Shape;1134;g25a4f0f9f92_1_260"/>
          <p:cNvSpPr/>
          <p:nvPr/>
        </p:nvSpPr>
        <p:spPr>
          <a:xfrm>
            <a:off x="5531400" y="116300"/>
            <a:ext cx="3749112" cy="1920564"/>
          </a:xfrm>
          <a:prstGeom prst="irregularSeal2">
            <a:avLst/>
          </a:prstGeom>
          <a:solidFill>
            <a:srgbClr val="00B05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1500">
                <a:solidFill>
                  <a:schemeClr val="accent6"/>
                </a:solidFill>
                <a:latin typeface="Roboto"/>
                <a:ea typeface="Roboto"/>
                <a:cs typeface="Roboto"/>
                <a:sym typeface="Roboto"/>
              </a:rPr>
              <a:t>Achieves variety &amp; competition, but is not simple</a:t>
            </a:r>
            <a:endParaRPr sz="10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9"/>
                                        </p:tgtEl>
                                        <p:attrNameLst>
                                          <p:attrName>style.visibility</p:attrName>
                                        </p:attrNameLst>
                                      </p:cBhvr>
                                      <p:to>
                                        <p:strVal val="visible"/>
                                      </p:to>
                                    </p:set>
                                    <p:animEffect filter="fade" transition="in">
                                      <p:cBhvr>
                                        <p:cTn dur="500"/>
                                        <p:tgtEl>
                                          <p:spTgt spid="1059"/>
                                        </p:tgtEl>
                                      </p:cBhvr>
                                    </p:animEffect>
                                  </p:childTnLst>
                                </p:cTn>
                              </p:par>
                              <p:par>
                                <p:cTn fill="hold" nodeType="withEffect" presetClass="entr" presetID="10" presetSubtype="0">
                                  <p:stCondLst>
                                    <p:cond delay="0"/>
                                  </p:stCondLst>
                                  <p:childTnLst>
                                    <p:set>
                                      <p:cBhvr>
                                        <p:cTn dur="1" fill="hold">
                                          <p:stCondLst>
                                            <p:cond delay="0"/>
                                          </p:stCondLst>
                                        </p:cTn>
                                        <p:tgtEl>
                                          <p:spTgt spid="1061"/>
                                        </p:tgtEl>
                                        <p:attrNameLst>
                                          <p:attrName>style.visibility</p:attrName>
                                        </p:attrNameLst>
                                      </p:cBhvr>
                                      <p:to>
                                        <p:strVal val="visible"/>
                                      </p:to>
                                    </p:set>
                                    <p:animEffect filter="fade" transition="in">
                                      <p:cBhvr>
                                        <p:cTn dur="500"/>
                                        <p:tgtEl>
                                          <p:spTgt spid="1061"/>
                                        </p:tgtEl>
                                      </p:cBhvr>
                                    </p:animEffect>
                                  </p:childTnLst>
                                </p:cTn>
                              </p:par>
                              <p:par>
                                <p:cTn fill="hold" nodeType="withEffect" presetClass="entr" presetID="10" presetSubtype="0">
                                  <p:stCondLst>
                                    <p:cond delay="0"/>
                                  </p:stCondLst>
                                  <p:childTnLst>
                                    <p:set>
                                      <p:cBhvr>
                                        <p:cTn dur="1" fill="hold">
                                          <p:stCondLst>
                                            <p:cond delay="0"/>
                                          </p:stCondLst>
                                        </p:cTn>
                                        <p:tgtEl>
                                          <p:spTgt spid="1062"/>
                                        </p:tgtEl>
                                        <p:attrNameLst>
                                          <p:attrName>style.visibility</p:attrName>
                                        </p:attrNameLst>
                                      </p:cBhvr>
                                      <p:to>
                                        <p:strVal val="visible"/>
                                      </p:to>
                                    </p:set>
                                    <p:animEffect filter="fade" transition="in">
                                      <p:cBhvr>
                                        <p:cTn dur="500"/>
                                        <p:tgtEl>
                                          <p:spTgt spid="1062"/>
                                        </p:tgtEl>
                                      </p:cBhvr>
                                    </p:animEffect>
                                  </p:childTnLst>
                                </p:cTn>
                              </p:par>
                              <p:par>
                                <p:cTn fill="hold" nodeType="withEffect" presetClass="entr" presetID="10" presetSubtype="0">
                                  <p:stCondLst>
                                    <p:cond delay="0"/>
                                  </p:stCondLst>
                                  <p:childTnLst>
                                    <p:set>
                                      <p:cBhvr>
                                        <p:cTn dur="1" fill="hold">
                                          <p:stCondLst>
                                            <p:cond delay="0"/>
                                          </p:stCondLst>
                                        </p:cTn>
                                        <p:tgtEl>
                                          <p:spTgt spid="1063"/>
                                        </p:tgtEl>
                                        <p:attrNameLst>
                                          <p:attrName>style.visibility</p:attrName>
                                        </p:attrNameLst>
                                      </p:cBhvr>
                                      <p:to>
                                        <p:strVal val="visible"/>
                                      </p:to>
                                    </p:set>
                                    <p:animEffect filter="fade" transition="in">
                                      <p:cBhvr>
                                        <p:cTn dur="500"/>
                                        <p:tgtEl>
                                          <p:spTgt spid="1063"/>
                                        </p:tgtEl>
                                      </p:cBhvr>
                                    </p:animEffect>
                                  </p:childTnLst>
                                </p:cTn>
                              </p:par>
                              <p:par>
                                <p:cTn fill="hold" nodeType="withEffect" presetClass="entr" presetID="10" presetSubtype="0">
                                  <p:stCondLst>
                                    <p:cond delay="0"/>
                                  </p:stCondLst>
                                  <p:childTnLst>
                                    <p:set>
                                      <p:cBhvr>
                                        <p:cTn dur="1" fill="hold">
                                          <p:stCondLst>
                                            <p:cond delay="0"/>
                                          </p:stCondLst>
                                        </p:cTn>
                                        <p:tgtEl>
                                          <p:spTgt spid="1064"/>
                                        </p:tgtEl>
                                        <p:attrNameLst>
                                          <p:attrName>style.visibility</p:attrName>
                                        </p:attrNameLst>
                                      </p:cBhvr>
                                      <p:to>
                                        <p:strVal val="visible"/>
                                      </p:to>
                                    </p:set>
                                    <p:animEffect filter="fade" transition="in">
                                      <p:cBhvr>
                                        <p:cTn dur="500"/>
                                        <p:tgtEl>
                                          <p:spTgt spid="1064"/>
                                        </p:tgtEl>
                                      </p:cBhvr>
                                    </p:animEffect>
                                  </p:childTnLst>
                                </p:cTn>
                              </p:par>
                              <p:par>
                                <p:cTn fill="hold" nodeType="withEffect" presetClass="entr" presetID="10" presetSubtype="0">
                                  <p:stCondLst>
                                    <p:cond delay="0"/>
                                  </p:stCondLst>
                                  <p:childTnLst>
                                    <p:set>
                                      <p:cBhvr>
                                        <p:cTn dur="1" fill="hold">
                                          <p:stCondLst>
                                            <p:cond delay="0"/>
                                          </p:stCondLst>
                                        </p:cTn>
                                        <p:tgtEl>
                                          <p:spTgt spid="1065"/>
                                        </p:tgtEl>
                                        <p:attrNameLst>
                                          <p:attrName>style.visibility</p:attrName>
                                        </p:attrNameLst>
                                      </p:cBhvr>
                                      <p:to>
                                        <p:strVal val="visible"/>
                                      </p:to>
                                    </p:set>
                                    <p:animEffect filter="fade" transition="in">
                                      <p:cBhvr>
                                        <p:cTn dur="500"/>
                                        <p:tgtEl>
                                          <p:spTgt spid="1065"/>
                                        </p:tgtEl>
                                      </p:cBhvr>
                                    </p:animEffect>
                                  </p:childTnLst>
                                </p:cTn>
                              </p:par>
                              <p:par>
                                <p:cTn fill="hold" nodeType="withEffect" presetClass="entr" presetID="10" presetSubtype="0">
                                  <p:stCondLst>
                                    <p:cond delay="0"/>
                                  </p:stCondLst>
                                  <p:childTnLst>
                                    <p:set>
                                      <p:cBhvr>
                                        <p:cTn dur="1" fill="hold">
                                          <p:stCondLst>
                                            <p:cond delay="0"/>
                                          </p:stCondLst>
                                        </p:cTn>
                                        <p:tgtEl>
                                          <p:spTgt spid="1066"/>
                                        </p:tgtEl>
                                        <p:attrNameLst>
                                          <p:attrName>style.visibility</p:attrName>
                                        </p:attrNameLst>
                                      </p:cBhvr>
                                      <p:to>
                                        <p:strVal val="visible"/>
                                      </p:to>
                                    </p:set>
                                    <p:animEffect filter="fade" transition="in">
                                      <p:cBhvr>
                                        <p:cTn dur="500"/>
                                        <p:tgtEl>
                                          <p:spTgt spid="1066"/>
                                        </p:tgtEl>
                                      </p:cBhvr>
                                    </p:animEffect>
                                  </p:childTnLst>
                                </p:cTn>
                              </p:par>
                              <p:par>
                                <p:cTn fill="hold" nodeType="withEffect" presetClass="entr" presetID="10" presetSubtype="0">
                                  <p:stCondLst>
                                    <p:cond delay="0"/>
                                  </p:stCondLst>
                                  <p:childTnLst>
                                    <p:set>
                                      <p:cBhvr>
                                        <p:cTn dur="1" fill="hold">
                                          <p:stCondLst>
                                            <p:cond delay="0"/>
                                          </p:stCondLst>
                                        </p:cTn>
                                        <p:tgtEl>
                                          <p:spTgt spid="1083"/>
                                        </p:tgtEl>
                                        <p:attrNameLst>
                                          <p:attrName>style.visibility</p:attrName>
                                        </p:attrNameLst>
                                      </p:cBhvr>
                                      <p:to>
                                        <p:strVal val="visible"/>
                                      </p:to>
                                    </p:set>
                                    <p:animEffect filter="fade" transition="in">
                                      <p:cBhvr>
                                        <p:cTn dur="500"/>
                                        <p:tgtEl>
                                          <p:spTgt spid="1083"/>
                                        </p:tgtEl>
                                      </p:cBhvr>
                                    </p:animEffect>
                                  </p:childTnLst>
                                </p:cTn>
                              </p:par>
                              <p:par>
                                <p:cTn fill="hold" nodeType="withEffect" presetClass="entr" presetID="10" presetSubtype="0">
                                  <p:stCondLst>
                                    <p:cond delay="0"/>
                                  </p:stCondLst>
                                  <p:childTnLst>
                                    <p:set>
                                      <p:cBhvr>
                                        <p:cTn dur="1" fill="hold">
                                          <p:stCondLst>
                                            <p:cond delay="0"/>
                                          </p:stCondLst>
                                        </p:cTn>
                                        <p:tgtEl>
                                          <p:spTgt spid="1067"/>
                                        </p:tgtEl>
                                        <p:attrNameLst>
                                          <p:attrName>style.visibility</p:attrName>
                                        </p:attrNameLst>
                                      </p:cBhvr>
                                      <p:to>
                                        <p:strVal val="visible"/>
                                      </p:to>
                                    </p:set>
                                    <p:animEffect filter="fade" transition="in">
                                      <p:cBhvr>
                                        <p:cTn dur="500"/>
                                        <p:tgtEl>
                                          <p:spTgt spid="1067"/>
                                        </p:tgtEl>
                                      </p:cBhvr>
                                    </p:animEffect>
                                  </p:childTnLst>
                                </p:cTn>
                              </p:par>
                              <p:par>
                                <p:cTn fill="hold" nodeType="withEffect" presetClass="entr" presetID="10" presetSubtype="0">
                                  <p:stCondLst>
                                    <p:cond delay="0"/>
                                  </p:stCondLst>
                                  <p:childTnLst>
                                    <p:set>
                                      <p:cBhvr>
                                        <p:cTn dur="1" fill="hold">
                                          <p:stCondLst>
                                            <p:cond delay="0"/>
                                          </p:stCondLst>
                                        </p:cTn>
                                        <p:tgtEl>
                                          <p:spTgt spid="1068"/>
                                        </p:tgtEl>
                                        <p:attrNameLst>
                                          <p:attrName>style.visibility</p:attrName>
                                        </p:attrNameLst>
                                      </p:cBhvr>
                                      <p:to>
                                        <p:strVal val="visible"/>
                                      </p:to>
                                    </p:set>
                                    <p:animEffect filter="fade" transition="in">
                                      <p:cBhvr>
                                        <p:cTn dur="500"/>
                                        <p:tgtEl>
                                          <p:spTgt spid="1068"/>
                                        </p:tgtEl>
                                      </p:cBhvr>
                                    </p:animEffect>
                                  </p:childTnLst>
                                </p:cTn>
                              </p:par>
                              <p:par>
                                <p:cTn fill="hold" nodeType="withEffect" presetClass="entr" presetID="10" presetSubtype="0">
                                  <p:stCondLst>
                                    <p:cond delay="0"/>
                                  </p:stCondLst>
                                  <p:childTnLst>
                                    <p:set>
                                      <p:cBhvr>
                                        <p:cTn dur="1" fill="hold">
                                          <p:stCondLst>
                                            <p:cond delay="0"/>
                                          </p:stCondLst>
                                        </p:cTn>
                                        <p:tgtEl>
                                          <p:spTgt spid="1069"/>
                                        </p:tgtEl>
                                        <p:attrNameLst>
                                          <p:attrName>style.visibility</p:attrName>
                                        </p:attrNameLst>
                                      </p:cBhvr>
                                      <p:to>
                                        <p:strVal val="visible"/>
                                      </p:to>
                                    </p:set>
                                    <p:animEffect filter="fade" transition="in">
                                      <p:cBhvr>
                                        <p:cTn dur="500"/>
                                        <p:tgtEl>
                                          <p:spTgt spid="1069"/>
                                        </p:tgtEl>
                                      </p:cBhvr>
                                    </p:animEffect>
                                  </p:childTnLst>
                                </p:cTn>
                              </p:par>
                              <p:par>
                                <p:cTn fill="hold" nodeType="withEffect" presetClass="entr" presetID="10" presetSubtype="0">
                                  <p:stCondLst>
                                    <p:cond delay="0"/>
                                  </p:stCondLst>
                                  <p:childTnLst>
                                    <p:set>
                                      <p:cBhvr>
                                        <p:cTn dur="1" fill="hold">
                                          <p:stCondLst>
                                            <p:cond delay="0"/>
                                          </p:stCondLst>
                                        </p:cTn>
                                        <p:tgtEl>
                                          <p:spTgt spid="1070"/>
                                        </p:tgtEl>
                                        <p:attrNameLst>
                                          <p:attrName>style.visibility</p:attrName>
                                        </p:attrNameLst>
                                      </p:cBhvr>
                                      <p:to>
                                        <p:strVal val="visible"/>
                                      </p:to>
                                    </p:set>
                                    <p:animEffect filter="fade" transition="in">
                                      <p:cBhvr>
                                        <p:cTn dur="500"/>
                                        <p:tgtEl>
                                          <p:spTgt spid="1070"/>
                                        </p:tgtEl>
                                      </p:cBhvr>
                                    </p:animEffect>
                                  </p:childTnLst>
                                </p:cTn>
                              </p:par>
                              <p:par>
                                <p:cTn fill="hold" nodeType="withEffect" presetClass="entr" presetID="10" presetSubtype="0">
                                  <p:stCondLst>
                                    <p:cond delay="0"/>
                                  </p:stCondLst>
                                  <p:childTnLst>
                                    <p:set>
                                      <p:cBhvr>
                                        <p:cTn dur="1" fill="hold">
                                          <p:stCondLst>
                                            <p:cond delay="0"/>
                                          </p:stCondLst>
                                        </p:cTn>
                                        <p:tgtEl>
                                          <p:spTgt spid="1071"/>
                                        </p:tgtEl>
                                        <p:attrNameLst>
                                          <p:attrName>style.visibility</p:attrName>
                                        </p:attrNameLst>
                                      </p:cBhvr>
                                      <p:to>
                                        <p:strVal val="visible"/>
                                      </p:to>
                                    </p:set>
                                    <p:animEffect filter="fade" transition="in">
                                      <p:cBhvr>
                                        <p:cTn dur="500"/>
                                        <p:tgtEl>
                                          <p:spTgt spid="1071"/>
                                        </p:tgtEl>
                                      </p:cBhvr>
                                    </p:animEffect>
                                  </p:childTnLst>
                                </p:cTn>
                              </p:par>
                              <p:par>
                                <p:cTn fill="hold" nodeType="withEffect" presetClass="entr" presetID="10" presetSubtype="0">
                                  <p:stCondLst>
                                    <p:cond delay="0"/>
                                  </p:stCondLst>
                                  <p:childTnLst>
                                    <p:set>
                                      <p:cBhvr>
                                        <p:cTn dur="1" fill="hold">
                                          <p:stCondLst>
                                            <p:cond delay="0"/>
                                          </p:stCondLst>
                                        </p:cTn>
                                        <p:tgtEl>
                                          <p:spTgt spid="1072"/>
                                        </p:tgtEl>
                                        <p:attrNameLst>
                                          <p:attrName>style.visibility</p:attrName>
                                        </p:attrNameLst>
                                      </p:cBhvr>
                                      <p:to>
                                        <p:strVal val="visible"/>
                                      </p:to>
                                    </p:set>
                                    <p:animEffect filter="fade" transition="in">
                                      <p:cBhvr>
                                        <p:cTn dur="500"/>
                                        <p:tgtEl>
                                          <p:spTgt spid="1072"/>
                                        </p:tgtEl>
                                      </p:cBhvr>
                                    </p:animEffect>
                                  </p:childTnLst>
                                </p:cTn>
                              </p:par>
                              <p:par>
                                <p:cTn fill="hold" nodeType="withEffect" presetClass="entr" presetID="10" presetSubtype="0">
                                  <p:stCondLst>
                                    <p:cond delay="0"/>
                                  </p:stCondLst>
                                  <p:childTnLst>
                                    <p:set>
                                      <p:cBhvr>
                                        <p:cTn dur="1" fill="hold">
                                          <p:stCondLst>
                                            <p:cond delay="0"/>
                                          </p:stCondLst>
                                        </p:cTn>
                                        <p:tgtEl>
                                          <p:spTgt spid="1073"/>
                                        </p:tgtEl>
                                        <p:attrNameLst>
                                          <p:attrName>style.visibility</p:attrName>
                                        </p:attrNameLst>
                                      </p:cBhvr>
                                      <p:to>
                                        <p:strVal val="visible"/>
                                      </p:to>
                                    </p:set>
                                    <p:animEffect filter="fade" transition="in">
                                      <p:cBhvr>
                                        <p:cTn dur="500"/>
                                        <p:tgtEl>
                                          <p:spTgt spid="1073"/>
                                        </p:tgtEl>
                                      </p:cBhvr>
                                    </p:animEffect>
                                  </p:childTnLst>
                                </p:cTn>
                              </p:par>
                              <p:par>
                                <p:cTn fill="hold" nodeType="withEffect" presetClass="entr" presetID="10" presetSubtype="0">
                                  <p:stCondLst>
                                    <p:cond delay="0"/>
                                  </p:stCondLst>
                                  <p:childTnLst>
                                    <p:set>
                                      <p:cBhvr>
                                        <p:cTn dur="1" fill="hold">
                                          <p:stCondLst>
                                            <p:cond delay="0"/>
                                          </p:stCondLst>
                                        </p:cTn>
                                        <p:tgtEl>
                                          <p:spTgt spid="1074"/>
                                        </p:tgtEl>
                                        <p:attrNameLst>
                                          <p:attrName>style.visibility</p:attrName>
                                        </p:attrNameLst>
                                      </p:cBhvr>
                                      <p:to>
                                        <p:strVal val="visible"/>
                                      </p:to>
                                    </p:set>
                                    <p:animEffect filter="fade" transition="in">
                                      <p:cBhvr>
                                        <p:cTn dur="500"/>
                                        <p:tgtEl>
                                          <p:spTgt spid="1074"/>
                                        </p:tgtEl>
                                      </p:cBhvr>
                                    </p:animEffect>
                                  </p:childTnLst>
                                </p:cTn>
                              </p:par>
                              <p:par>
                                <p:cTn fill="hold" nodeType="withEffect" presetClass="entr" presetID="10" presetSubtype="0">
                                  <p:stCondLst>
                                    <p:cond delay="0"/>
                                  </p:stCondLst>
                                  <p:childTnLst>
                                    <p:set>
                                      <p:cBhvr>
                                        <p:cTn dur="1" fill="hold">
                                          <p:stCondLst>
                                            <p:cond delay="0"/>
                                          </p:stCondLst>
                                        </p:cTn>
                                        <p:tgtEl>
                                          <p:spTgt spid="1075"/>
                                        </p:tgtEl>
                                        <p:attrNameLst>
                                          <p:attrName>style.visibility</p:attrName>
                                        </p:attrNameLst>
                                      </p:cBhvr>
                                      <p:to>
                                        <p:strVal val="visible"/>
                                      </p:to>
                                    </p:set>
                                    <p:animEffect filter="fade" transition="in">
                                      <p:cBhvr>
                                        <p:cTn dur="500"/>
                                        <p:tgtEl>
                                          <p:spTgt spid="1075"/>
                                        </p:tgtEl>
                                      </p:cBhvr>
                                    </p:animEffect>
                                  </p:childTnLst>
                                </p:cTn>
                              </p:par>
                              <p:par>
                                <p:cTn fill="hold" nodeType="withEffect" presetClass="entr" presetID="10" presetSubtype="0">
                                  <p:stCondLst>
                                    <p:cond delay="0"/>
                                  </p:stCondLst>
                                  <p:childTnLst>
                                    <p:set>
                                      <p:cBhvr>
                                        <p:cTn dur="1" fill="hold">
                                          <p:stCondLst>
                                            <p:cond delay="0"/>
                                          </p:stCondLst>
                                        </p:cTn>
                                        <p:tgtEl>
                                          <p:spTgt spid="1076"/>
                                        </p:tgtEl>
                                        <p:attrNameLst>
                                          <p:attrName>style.visibility</p:attrName>
                                        </p:attrNameLst>
                                      </p:cBhvr>
                                      <p:to>
                                        <p:strVal val="visible"/>
                                      </p:to>
                                    </p:set>
                                    <p:animEffect filter="fade" transition="in">
                                      <p:cBhvr>
                                        <p:cTn dur="500"/>
                                        <p:tgtEl>
                                          <p:spTgt spid="1076"/>
                                        </p:tgtEl>
                                      </p:cBhvr>
                                    </p:animEffect>
                                  </p:childTnLst>
                                </p:cTn>
                              </p:par>
                              <p:par>
                                <p:cTn fill="hold" nodeType="withEffect" presetClass="entr" presetID="10" presetSubtype="0">
                                  <p:stCondLst>
                                    <p:cond delay="0"/>
                                  </p:stCondLst>
                                  <p:childTnLst>
                                    <p:set>
                                      <p:cBhvr>
                                        <p:cTn dur="1" fill="hold">
                                          <p:stCondLst>
                                            <p:cond delay="0"/>
                                          </p:stCondLst>
                                        </p:cTn>
                                        <p:tgtEl>
                                          <p:spTgt spid="1077"/>
                                        </p:tgtEl>
                                        <p:attrNameLst>
                                          <p:attrName>style.visibility</p:attrName>
                                        </p:attrNameLst>
                                      </p:cBhvr>
                                      <p:to>
                                        <p:strVal val="visible"/>
                                      </p:to>
                                    </p:set>
                                    <p:animEffect filter="fade" transition="in">
                                      <p:cBhvr>
                                        <p:cTn dur="500"/>
                                        <p:tgtEl>
                                          <p:spTgt spid="1077"/>
                                        </p:tgtEl>
                                      </p:cBhvr>
                                    </p:animEffect>
                                  </p:childTnLst>
                                </p:cTn>
                              </p:par>
                              <p:par>
                                <p:cTn fill="hold" nodeType="withEffect" presetClass="entr" presetID="10" presetSubtype="0">
                                  <p:stCondLst>
                                    <p:cond delay="0"/>
                                  </p:stCondLst>
                                  <p:childTnLst>
                                    <p:set>
                                      <p:cBhvr>
                                        <p:cTn dur="1" fill="hold">
                                          <p:stCondLst>
                                            <p:cond delay="0"/>
                                          </p:stCondLst>
                                        </p:cTn>
                                        <p:tgtEl>
                                          <p:spTgt spid="1078"/>
                                        </p:tgtEl>
                                        <p:attrNameLst>
                                          <p:attrName>style.visibility</p:attrName>
                                        </p:attrNameLst>
                                      </p:cBhvr>
                                      <p:to>
                                        <p:strVal val="visible"/>
                                      </p:to>
                                    </p:set>
                                    <p:animEffect filter="fade" transition="in">
                                      <p:cBhvr>
                                        <p:cTn dur="500"/>
                                        <p:tgtEl>
                                          <p:spTgt spid="1078"/>
                                        </p:tgtEl>
                                      </p:cBhvr>
                                    </p:animEffect>
                                  </p:childTnLst>
                                </p:cTn>
                              </p:par>
                              <p:par>
                                <p:cTn fill="hold" nodeType="withEffect" presetClass="entr" presetID="10" presetSubtype="0">
                                  <p:stCondLst>
                                    <p:cond delay="0"/>
                                  </p:stCondLst>
                                  <p:childTnLst>
                                    <p:set>
                                      <p:cBhvr>
                                        <p:cTn dur="1" fill="hold">
                                          <p:stCondLst>
                                            <p:cond delay="0"/>
                                          </p:stCondLst>
                                        </p:cTn>
                                        <p:tgtEl>
                                          <p:spTgt spid="1079"/>
                                        </p:tgtEl>
                                        <p:attrNameLst>
                                          <p:attrName>style.visibility</p:attrName>
                                        </p:attrNameLst>
                                      </p:cBhvr>
                                      <p:to>
                                        <p:strVal val="visible"/>
                                      </p:to>
                                    </p:set>
                                    <p:animEffect filter="fade" transition="in">
                                      <p:cBhvr>
                                        <p:cTn dur="500"/>
                                        <p:tgtEl>
                                          <p:spTgt spid="1079"/>
                                        </p:tgtEl>
                                      </p:cBhvr>
                                    </p:animEffect>
                                  </p:childTnLst>
                                </p:cTn>
                              </p:par>
                              <p:par>
                                <p:cTn fill="hold" nodeType="withEffect" presetClass="entr" presetID="10" presetSubtype="0">
                                  <p:stCondLst>
                                    <p:cond delay="0"/>
                                  </p:stCondLst>
                                  <p:childTnLst>
                                    <p:set>
                                      <p:cBhvr>
                                        <p:cTn dur="1" fill="hold">
                                          <p:stCondLst>
                                            <p:cond delay="0"/>
                                          </p:stCondLst>
                                        </p:cTn>
                                        <p:tgtEl>
                                          <p:spTgt spid="1080"/>
                                        </p:tgtEl>
                                        <p:attrNameLst>
                                          <p:attrName>style.visibility</p:attrName>
                                        </p:attrNameLst>
                                      </p:cBhvr>
                                      <p:to>
                                        <p:strVal val="visible"/>
                                      </p:to>
                                    </p:set>
                                    <p:animEffect filter="fade" transition="in">
                                      <p:cBhvr>
                                        <p:cTn dur="500"/>
                                        <p:tgtEl>
                                          <p:spTgt spid="1080"/>
                                        </p:tgtEl>
                                      </p:cBhvr>
                                    </p:animEffect>
                                  </p:childTnLst>
                                </p:cTn>
                              </p:par>
                              <p:par>
                                <p:cTn fill="hold" nodeType="withEffect" presetClass="entr" presetID="10" presetSubtype="0">
                                  <p:stCondLst>
                                    <p:cond delay="0"/>
                                  </p:stCondLst>
                                  <p:childTnLst>
                                    <p:set>
                                      <p:cBhvr>
                                        <p:cTn dur="1" fill="hold">
                                          <p:stCondLst>
                                            <p:cond delay="0"/>
                                          </p:stCondLst>
                                        </p:cTn>
                                        <p:tgtEl>
                                          <p:spTgt spid="1081"/>
                                        </p:tgtEl>
                                        <p:attrNameLst>
                                          <p:attrName>style.visibility</p:attrName>
                                        </p:attrNameLst>
                                      </p:cBhvr>
                                      <p:to>
                                        <p:strVal val="visible"/>
                                      </p:to>
                                    </p:set>
                                    <p:animEffect filter="fade" transition="in">
                                      <p:cBhvr>
                                        <p:cTn dur="500"/>
                                        <p:tgtEl>
                                          <p:spTgt spid="1081"/>
                                        </p:tgtEl>
                                      </p:cBhvr>
                                    </p:animEffect>
                                  </p:childTnLst>
                                </p:cTn>
                              </p:par>
                              <p:par>
                                <p:cTn fill="hold" nodeType="withEffect" presetClass="entr" presetID="10" presetSubtype="0">
                                  <p:stCondLst>
                                    <p:cond delay="0"/>
                                  </p:stCondLst>
                                  <p:childTnLst>
                                    <p:set>
                                      <p:cBhvr>
                                        <p:cTn dur="1" fill="hold">
                                          <p:stCondLst>
                                            <p:cond delay="0"/>
                                          </p:stCondLst>
                                        </p:cTn>
                                        <p:tgtEl>
                                          <p:spTgt spid="1082"/>
                                        </p:tgtEl>
                                        <p:attrNameLst>
                                          <p:attrName>style.visibility</p:attrName>
                                        </p:attrNameLst>
                                      </p:cBhvr>
                                      <p:to>
                                        <p:strVal val="visible"/>
                                      </p:to>
                                    </p:set>
                                    <p:animEffect filter="fade" transition="in">
                                      <p:cBhvr>
                                        <p:cTn dur="500"/>
                                        <p:tgtEl>
                                          <p:spTgt spid="1082"/>
                                        </p:tgtEl>
                                      </p:cBhvr>
                                    </p:animEffect>
                                  </p:childTnLst>
                                </p:cTn>
                              </p:par>
                              <p:par>
                                <p:cTn fill="hold" nodeType="withEffect" presetClass="entr" presetID="10" presetSubtype="0">
                                  <p:stCondLst>
                                    <p:cond delay="0"/>
                                  </p:stCondLst>
                                  <p:childTnLst>
                                    <p:set>
                                      <p:cBhvr>
                                        <p:cTn dur="1" fill="hold">
                                          <p:stCondLst>
                                            <p:cond delay="0"/>
                                          </p:stCondLst>
                                        </p:cTn>
                                        <p:tgtEl>
                                          <p:spTgt spid="1084"/>
                                        </p:tgtEl>
                                        <p:attrNameLst>
                                          <p:attrName>style.visibility</p:attrName>
                                        </p:attrNameLst>
                                      </p:cBhvr>
                                      <p:to>
                                        <p:strVal val="visible"/>
                                      </p:to>
                                    </p:set>
                                    <p:animEffect filter="fade" transition="in">
                                      <p:cBhvr>
                                        <p:cTn dur="500"/>
                                        <p:tgtEl>
                                          <p:spTgt spid="1084"/>
                                        </p:tgtEl>
                                      </p:cBhvr>
                                    </p:animEffect>
                                  </p:childTnLst>
                                </p:cTn>
                              </p:par>
                              <p:par>
                                <p:cTn fill="hold" nodeType="withEffect" presetClass="entr" presetID="10" presetSubtype="0">
                                  <p:stCondLst>
                                    <p:cond delay="0"/>
                                  </p:stCondLst>
                                  <p:childTnLst>
                                    <p:set>
                                      <p:cBhvr>
                                        <p:cTn dur="1" fill="hold">
                                          <p:stCondLst>
                                            <p:cond delay="0"/>
                                          </p:stCondLst>
                                        </p:cTn>
                                        <p:tgtEl>
                                          <p:spTgt spid="1085"/>
                                        </p:tgtEl>
                                        <p:attrNameLst>
                                          <p:attrName>style.visibility</p:attrName>
                                        </p:attrNameLst>
                                      </p:cBhvr>
                                      <p:to>
                                        <p:strVal val="visible"/>
                                      </p:to>
                                    </p:set>
                                    <p:animEffect filter="fade" transition="in">
                                      <p:cBhvr>
                                        <p:cTn dur="500"/>
                                        <p:tgtEl>
                                          <p:spTgt spid="1085"/>
                                        </p:tgtEl>
                                      </p:cBhvr>
                                    </p:animEffect>
                                  </p:childTnLst>
                                </p:cTn>
                              </p:par>
                              <p:par>
                                <p:cTn fill="hold" nodeType="withEffect" presetClass="entr" presetID="10" presetSubtype="0">
                                  <p:stCondLst>
                                    <p:cond delay="0"/>
                                  </p:stCondLst>
                                  <p:childTnLst>
                                    <p:set>
                                      <p:cBhvr>
                                        <p:cTn dur="1" fill="hold">
                                          <p:stCondLst>
                                            <p:cond delay="0"/>
                                          </p:stCondLst>
                                        </p:cTn>
                                        <p:tgtEl>
                                          <p:spTgt spid="1086"/>
                                        </p:tgtEl>
                                        <p:attrNameLst>
                                          <p:attrName>style.visibility</p:attrName>
                                        </p:attrNameLst>
                                      </p:cBhvr>
                                      <p:to>
                                        <p:strVal val="visible"/>
                                      </p:to>
                                    </p:set>
                                    <p:animEffect filter="fade" transition="in">
                                      <p:cBhvr>
                                        <p:cTn dur="500"/>
                                        <p:tgtEl>
                                          <p:spTgt spid="10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8"/>
                                        </p:tgtEl>
                                        <p:attrNameLst>
                                          <p:attrName>style.visibility</p:attrName>
                                        </p:attrNameLst>
                                      </p:cBhvr>
                                      <p:to>
                                        <p:strVal val="visible"/>
                                      </p:to>
                                    </p:set>
                                    <p:animEffect filter="fade" transition="in">
                                      <p:cBhvr>
                                        <p:cTn dur="500"/>
                                        <p:tgtEl>
                                          <p:spTgt spid="1108"/>
                                        </p:tgtEl>
                                      </p:cBhvr>
                                    </p:animEffect>
                                  </p:childTnLst>
                                </p:cTn>
                              </p:par>
                              <p:par>
                                <p:cTn fill="hold" nodeType="withEffect" presetClass="entr" presetID="10" presetSubtype="0">
                                  <p:stCondLst>
                                    <p:cond delay="0"/>
                                  </p:stCondLst>
                                  <p:childTnLst>
                                    <p:set>
                                      <p:cBhvr>
                                        <p:cTn dur="1" fill="hold">
                                          <p:stCondLst>
                                            <p:cond delay="0"/>
                                          </p:stCondLst>
                                        </p:cTn>
                                        <p:tgtEl>
                                          <p:spTgt spid="1130"/>
                                        </p:tgtEl>
                                        <p:attrNameLst>
                                          <p:attrName>style.visibility</p:attrName>
                                        </p:attrNameLst>
                                      </p:cBhvr>
                                      <p:to>
                                        <p:strVal val="visible"/>
                                      </p:to>
                                    </p:set>
                                    <p:animEffect filter="fade" transition="in">
                                      <p:cBhvr>
                                        <p:cTn dur="1000"/>
                                        <p:tgtEl>
                                          <p:spTgt spid="1130"/>
                                        </p:tgtEl>
                                      </p:cBhvr>
                                    </p:animEffect>
                                  </p:childTnLst>
                                </p:cTn>
                              </p:par>
                              <p:par>
                                <p:cTn fill="hold" nodeType="withEffect" presetClass="entr" presetID="10" presetSubtype="0">
                                  <p:stCondLst>
                                    <p:cond delay="0"/>
                                  </p:stCondLst>
                                  <p:childTnLst>
                                    <p:set>
                                      <p:cBhvr>
                                        <p:cTn dur="1" fill="hold">
                                          <p:stCondLst>
                                            <p:cond delay="0"/>
                                          </p:stCondLst>
                                        </p:cTn>
                                        <p:tgtEl>
                                          <p:spTgt spid="1133"/>
                                        </p:tgtEl>
                                        <p:attrNameLst>
                                          <p:attrName>style.visibility</p:attrName>
                                        </p:attrNameLst>
                                      </p:cBhvr>
                                      <p:to>
                                        <p:strVal val="visible"/>
                                      </p:to>
                                    </p:set>
                                    <p:animEffect filter="fade" transition="in">
                                      <p:cBhvr>
                                        <p:cTn dur="1000"/>
                                        <p:tgtEl>
                                          <p:spTgt spid="1133"/>
                                        </p:tgtEl>
                                      </p:cBhvr>
                                    </p:animEffect>
                                  </p:childTnLst>
                                </p:cTn>
                              </p:par>
                              <p:par>
                                <p:cTn fill="hold" nodeType="withEffect" presetClass="entr" presetID="10" presetSubtype="0">
                                  <p:stCondLst>
                                    <p:cond delay="0"/>
                                  </p:stCondLst>
                                  <p:childTnLst>
                                    <p:set>
                                      <p:cBhvr>
                                        <p:cTn dur="1" fill="hold">
                                          <p:stCondLst>
                                            <p:cond delay="0"/>
                                          </p:stCondLst>
                                        </p:cTn>
                                        <p:tgtEl>
                                          <p:spTgt spid="1132"/>
                                        </p:tgtEl>
                                        <p:attrNameLst>
                                          <p:attrName>style.visibility</p:attrName>
                                        </p:attrNameLst>
                                      </p:cBhvr>
                                      <p:to>
                                        <p:strVal val="visible"/>
                                      </p:to>
                                    </p:set>
                                    <p:animEffect filter="fade" transition="in">
                                      <p:cBhvr>
                                        <p:cTn dur="1000"/>
                                        <p:tgtEl>
                                          <p:spTgt spid="1132"/>
                                        </p:tgtEl>
                                      </p:cBhvr>
                                    </p:animEffect>
                                  </p:childTnLst>
                                </p:cTn>
                              </p:par>
                              <p:par>
                                <p:cTn fill="hold" nodeType="withEffect" presetClass="entr" presetID="10" presetSubtype="0">
                                  <p:stCondLst>
                                    <p:cond delay="0"/>
                                  </p:stCondLst>
                                  <p:childTnLst>
                                    <p:set>
                                      <p:cBhvr>
                                        <p:cTn dur="1" fill="hold">
                                          <p:stCondLst>
                                            <p:cond delay="0"/>
                                          </p:stCondLst>
                                        </p:cTn>
                                        <p:tgtEl>
                                          <p:spTgt spid="1131"/>
                                        </p:tgtEl>
                                        <p:attrNameLst>
                                          <p:attrName>style.visibility</p:attrName>
                                        </p:attrNameLst>
                                      </p:cBhvr>
                                      <p:to>
                                        <p:strVal val="visible"/>
                                      </p:to>
                                    </p:set>
                                    <p:animEffect filter="fade" transition="in">
                                      <p:cBhvr>
                                        <p:cTn dur="1000"/>
                                        <p:tgtEl>
                                          <p:spTgt spid="1131"/>
                                        </p:tgtEl>
                                      </p:cBhvr>
                                    </p:animEffect>
                                  </p:childTnLst>
                                </p:cTn>
                              </p:par>
                              <p:par>
                                <p:cTn fill="hold" nodeType="withEffect" presetClass="entr" presetID="10" presetSubtype="0">
                                  <p:stCondLst>
                                    <p:cond delay="0"/>
                                  </p:stCondLst>
                                  <p:childTnLst>
                                    <p:set>
                                      <p:cBhvr>
                                        <p:cTn dur="1" fill="hold">
                                          <p:stCondLst>
                                            <p:cond delay="0"/>
                                          </p:stCondLst>
                                        </p:cTn>
                                        <p:tgtEl>
                                          <p:spTgt spid="1129"/>
                                        </p:tgtEl>
                                        <p:attrNameLst>
                                          <p:attrName>style.visibility</p:attrName>
                                        </p:attrNameLst>
                                      </p:cBhvr>
                                      <p:to>
                                        <p:strVal val="visible"/>
                                      </p:to>
                                    </p:set>
                                    <p:animEffect filter="fade" transition="in">
                                      <p:cBhvr>
                                        <p:cTn dur="1000"/>
                                        <p:tgtEl>
                                          <p:spTgt spid="1129"/>
                                        </p:tgtEl>
                                      </p:cBhvr>
                                    </p:animEffect>
                                  </p:childTnLst>
                                </p:cTn>
                              </p:par>
                              <p:par>
                                <p:cTn fill="hold" nodeType="withEffect" presetClass="entr" presetID="10" presetSubtype="0">
                                  <p:stCondLst>
                                    <p:cond delay="0"/>
                                  </p:stCondLst>
                                  <p:childTnLst>
                                    <p:set>
                                      <p:cBhvr>
                                        <p:cTn dur="1" fill="hold">
                                          <p:stCondLst>
                                            <p:cond delay="0"/>
                                          </p:stCondLst>
                                        </p:cTn>
                                        <p:tgtEl>
                                          <p:spTgt spid="1056"/>
                                        </p:tgtEl>
                                        <p:attrNameLst>
                                          <p:attrName>style.visibility</p:attrName>
                                        </p:attrNameLst>
                                      </p:cBhvr>
                                      <p:to>
                                        <p:strVal val="visible"/>
                                      </p:to>
                                    </p:set>
                                    <p:animEffect filter="fade" transition="in">
                                      <p:cBhvr>
                                        <p:cTn dur="500"/>
                                        <p:tgtEl>
                                          <p:spTgt spid="1056"/>
                                        </p:tgtEl>
                                      </p:cBhvr>
                                    </p:animEffect>
                                  </p:childTnLst>
                                </p:cTn>
                              </p:par>
                              <p:par>
                                <p:cTn fill="hold" nodeType="withEffect" presetClass="entr" presetID="10" presetSubtype="0">
                                  <p:stCondLst>
                                    <p:cond delay="0"/>
                                  </p:stCondLst>
                                  <p:childTnLst>
                                    <p:set>
                                      <p:cBhvr>
                                        <p:cTn dur="1" fill="hold">
                                          <p:stCondLst>
                                            <p:cond delay="0"/>
                                          </p:stCondLst>
                                        </p:cTn>
                                        <p:tgtEl>
                                          <p:spTgt spid="1128"/>
                                        </p:tgtEl>
                                        <p:attrNameLst>
                                          <p:attrName>style.visibility</p:attrName>
                                        </p:attrNameLst>
                                      </p:cBhvr>
                                      <p:to>
                                        <p:strVal val="visible"/>
                                      </p:to>
                                    </p:set>
                                    <p:animEffect filter="fade" transition="in">
                                      <p:cBhvr>
                                        <p:cTn dur="1000"/>
                                        <p:tgtEl>
                                          <p:spTgt spid="1128"/>
                                        </p:tgtEl>
                                      </p:cBhvr>
                                    </p:animEffect>
                                  </p:childTnLst>
                                </p:cTn>
                              </p:par>
                              <p:par>
                                <p:cTn fill="hold" nodeType="withEffect" presetClass="entr" presetID="10" presetSubtype="0">
                                  <p:stCondLst>
                                    <p:cond delay="0"/>
                                  </p:stCondLst>
                                  <p:childTnLst>
                                    <p:set>
                                      <p:cBhvr>
                                        <p:cTn dur="1" fill="hold">
                                          <p:stCondLst>
                                            <p:cond delay="0"/>
                                          </p:stCondLst>
                                        </p:cTn>
                                        <p:tgtEl>
                                          <p:spTgt spid="1127"/>
                                        </p:tgtEl>
                                        <p:attrNameLst>
                                          <p:attrName>style.visibility</p:attrName>
                                        </p:attrNameLst>
                                      </p:cBhvr>
                                      <p:to>
                                        <p:strVal val="visible"/>
                                      </p:to>
                                    </p:set>
                                    <p:animEffect filter="fade" transition="in">
                                      <p:cBhvr>
                                        <p:cTn dur="1000"/>
                                        <p:tgtEl>
                                          <p:spTgt spid="1127"/>
                                        </p:tgtEl>
                                      </p:cBhvr>
                                    </p:animEffect>
                                  </p:childTnLst>
                                </p:cTn>
                              </p:par>
                              <p:par>
                                <p:cTn fill="hold" nodeType="withEffect" presetClass="entr" presetID="10" presetSubtype="0">
                                  <p:stCondLst>
                                    <p:cond delay="0"/>
                                  </p:stCondLst>
                                  <p:childTnLst>
                                    <p:set>
                                      <p:cBhvr>
                                        <p:cTn dur="1" fill="hold">
                                          <p:stCondLst>
                                            <p:cond delay="0"/>
                                          </p:stCondLst>
                                        </p:cTn>
                                        <p:tgtEl>
                                          <p:spTgt spid="1057"/>
                                        </p:tgtEl>
                                        <p:attrNameLst>
                                          <p:attrName>style.visibility</p:attrName>
                                        </p:attrNameLst>
                                      </p:cBhvr>
                                      <p:to>
                                        <p:strVal val="visible"/>
                                      </p:to>
                                    </p:set>
                                    <p:animEffect filter="fade" transition="in">
                                      <p:cBhvr>
                                        <p:cTn dur="500"/>
                                        <p:tgtEl>
                                          <p:spTgt spid="10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9"/>
                                        </p:tgtEl>
                                        <p:attrNameLst>
                                          <p:attrName>style.visibility</p:attrName>
                                        </p:attrNameLst>
                                      </p:cBhvr>
                                      <p:to>
                                        <p:strVal val="visible"/>
                                      </p:to>
                                    </p:set>
                                    <p:animEffect filter="fade" transition="in">
                                      <p:cBhvr>
                                        <p:cTn dur="500"/>
                                        <p:tgtEl>
                                          <p:spTgt spid="1109"/>
                                        </p:tgtEl>
                                      </p:cBhvr>
                                    </p:animEffect>
                                  </p:childTnLst>
                                </p:cTn>
                              </p:par>
                              <p:par>
                                <p:cTn fill="hold" nodeType="withEffect" presetClass="entr" presetID="10" presetSubtype="0">
                                  <p:stCondLst>
                                    <p:cond delay="0"/>
                                  </p:stCondLst>
                                  <p:childTnLst>
                                    <p:set>
                                      <p:cBhvr>
                                        <p:cTn dur="1" fill="hold">
                                          <p:stCondLst>
                                            <p:cond delay="0"/>
                                          </p:stCondLst>
                                        </p:cTn>
                                        <p:tgtEl>
                                          <p:spTgt spid="1087"/>
                                        </p:tgtEl>
                                        <p:attrNameLst>
                                          <p:attrName>style.visibility</p:attrName>
                                        </p:attrNameLst>
                                      </p:cBhvr>
                                      <p:to>
                                        <p:strVal val="visible"/>
                                      </p:to>
                                    </p:set>
                                    <p:animEffect filter="fade" transition="in">
                                      <p:cBhvr>
                                        <p:cTn dur="1000"/>
                                        <p:tgtEl>
                                          <p:spTgt spid="1087"/>
                                        </p:tgtEl>
                                      </p:cBhvr>
                                    </p:animEffect>
                                  </p:childTnLst>
                                </p:cTn>
                              </p:par>
                              <p:par>
                                <p:cTn fill="hold" nodeType="withEffect" presetClass="entr" presetID="10" presetSubtype="0">
                                  <p:stCondLst>
                                    <p:cond delay="0"/>
                                  </p:stCondLst>
                                  <p:childTnLst>
                                    <p:set>
                                      <p:cBhvr>
                                        <p:cTn dur="1" fill="hold">
                                          <p:stCondLst>
                                            <p:cond delay="0"/>
                                          </p:stCondLst>
                                        </p:cTn>
                                        <p:tgtEl>
                                          <p:spTgt spid="1125"/>
                                        </p:tgtEl>
                                        <p:attrNameLst>
                                          <p:attrName>style.visibility</p:attrName>
                                        </p:attrNameLst>
                                      </p:cBhvr>
                                      <p:to>
                                        <p:strVal val="visible"/>
                                      </p:to>
                                    </p:set>
                                    <p:animEffect filter="fade" transition="in">
                                      <p:cBhvr>
                                        <p:cTn dur="500"/>
                                        <p:tgtEl>
                                          <p:spTgt spid="1125"/>
                                        </p:tgtEl>
                                      </p:cBhvr>
                                    </p:animEffect>
                                  </p:childTnLst>
                                </p:cTn>
                              </p:par>
                              <p:par>
                                <p:cTn fill="hold" nodeType="withEffect" presetClass="entr" presetID="10" presetSubtype="0">
                                  <p:stCondLst>
                                    <p:cond delay="0"/>
                                  </p:stCondLst>
                                  <p:childTnLst>
                                    <p:set>
                                      <p:cBhvr>
                                        <p:cTn dur="1" fill="hold">
                                          <p:stCondLst>
                                            <p:cond delay="0"/>
                                          </p:stCondLst>
                                        </p:cTn>
                                        <p:tgtEl>
                                          <p:spTgt spid="1110"/>
                                        </p:tgtEl>
                                        <p:attrNameLst>
                                          <p:attrName>style.visibility</p:attrName>
                                        </p:attrNameLst>
                                      </p:cBhvr>
                                      <p:to>
                                        <p:strVal val="visible"/>
                                      </p:to>
                                    </p:set>
                                    <p:animEffect filter="fade" transition="in">
                                      <p:cBhvr>
                                        <p:cTn dur="500"/>
                                        <p:tgtEl>
                                          <p:spTgt spid="1110"/>
                                        </p:tgtEl>
                                      </p:cBhvr>
                                    </p:animEffect>
                                  </p:childTnLst>
                                </p:cTn>
                              </p:par>
                              <p:par>
                                <p:cTn fill="hold" nodeType="withEffect" presetClass="entr" presetID="10" presetSubtype="0">
                                  <p:stCondLst>
                                    <p:cond delay="0"/>
                                  </p:stCondLst>
                                  <p:childTnLst>
                                    <p:set>
                                      <p:cBhvr>
                                        <p:cTn dur="1" fill="hold">
                                          <p:stCondLst>
                                            <p:cond delay="0"/>
                                          </p:stCondLst>
                                        </p:cTn>
                                        <p:tgtEl>
                                          <p:spTgt spid="1111"/>
                                        </p:tgtEl>
                                        <p:attrNameLst>
                                          <p:attrName>style.visibility</p:attrName>
                                        </p:attrNameLst>
                                      </p:cBhvr>
                                      <p:to>
                                        <p:strVal val="visible"/>
                                      </p:to>
                                    </p:set>
                                    <p:animEffect filter="fade" transition="in">
                                      <p:cBhvr>
                                        <p:cTn dur="500"/>
                                        <p:tgtEl>
                                          <p:spTgt spid="1111"/>
                                        </p:tgtEl>
                                      </p:cBhvr>
                                    </p:animEffect>
                                  </p:childTnLst>
                                </p:cTn>
                              </p:par>
                              <p:par>
                                <p:cTn fill="hold" nodeType="withEffect" presetClass="entr" presetID="10" presetSubtype="0">
                                  <p:stCondLst>
                                    <p:cond delay="0"/>
                                  </p:stCondLst>
                                  <p:childTnLst>
                                    <p:set>
                                      <p:cBhvr>
                                        <p:cTn dur="1" fill="hold">
                                          <p:stCondLst>
                                            <p:cond delay="0"/>
                                          </p:stCondLst>
                                        </p:cTn>
                                        <p:tgtEl>
                                          <p:spTgt spid="1112"/>
                                        </p:tgtEl>
                                        <p:attrNameLst>
                                          <p:attrName>style.visibility</p:attrName>
                                        </p:attrNameLst>
                                      </p:cBhvr>
                                      <p:to>
                                        <p:strVal val="visible"/>
                                      </p:to>
                                    </p:set>
                                    <p:animEffect filter="fade" transition="in">
                                      <p:cBhvr>
                                        <p:cTn dur="500"/>
                                        <p:tgtEl>
                                          <p:spTgt spid="11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0"/>
                                        </p:tgtEl>
                                        <p:attrNameLst>
                                          <p:attrName>style.visibility</p:attrName>
                                        </p:attrNameLst>
                                      </p:cBhvr>
                                      <p:to>
                                        <p:strVal val="visible"/>
                                      </p:to>
                                    </p:set>
                                    <p:animEffect filter="fade" transition="in">
                                      <p:cBhvr>
                                        <p:cTn dur="500"/>
                                        <p:tgtEl>
                                          <p:spTgt spid="1060"/>
                                        </p:tgtEl>
                                      </p:cBhvr>
                                    </p:animEffect>
                                  </p:childTnLst>
                                </p:cTn>
                              </p:par>
                              <p:par>
                                <p:cTn fill="hold" nodeType="withEffect" presetClass="entr" presetID="10" presetSubtype="0">
                                  <p:stCondLst>
                                    <p:cond delay="0"/>
                                  </p:stCondLst>
                                  <p:childTnLst>
                                    <p:set>
                                      <p:cBhvr>
                                        <p:cTn dur="1" fill="hold">
                                          <p:stCondLst>
                                            <p:cond delay="0"/>
                                          </p:stCondLst>
                                        </p:cTn>
                                        <p:tgtEl>
                                          <p:spTgt spid="1058"/>
                                        </p:tgtEl>
                                        <p:attrNameLst>
                                          <p:attrName>style.visibility</p:attrName>
                                        </p:attrNameLst>
                                      </p:cBhvr>
                                      <p:to>
                                        <p:strVal val="visible"/>
                                      </p:to>
                                    </p:set>
                                    <p:animEffect filter="fade" transition="in">
                                      <p:cBhvr>
                                        <p:cTn dur="500"/>
                                        <p:tgtEl>
                                          <p:spTgt spid="1058"/>
                                        </p:tgtEl>
                                      </p:cBhvr>
                                    </p:animEffect>
                                  </p:childTnLst>
                                </p:cTn>
                              </p:par>
                              <p:par>
                                <p:cTn fill="hold" nodeType="withEffect" presetClass="entr" presetID="10" presetSubtype="0">
                                  <p:stCondLst>
                                    <p:cond delay="0"/>
                                  </p:stCondLst>
                                  <p:childTnLst>
                                    <p:set>
                                      <p:cBhvr>
                                        <p:cTn dur="1" fill="hold">
                                          <p:stCondLst>
                                            <p:cond delay="0"/>
                                          </p:stCondLst>
                                        </p:cTn>
                                        <p:tgtEl>
                                          <p:spTgt spid="1106"/>
                                        </p:tgtEl>
                                        <p:attrNameLst>
                                          <p:attrName>style.visibility</p:attrName>
                                        </p:attrNameLst>
                                      </p:cBhvr>
                                      <p:to>
                                        <p:strVal val="visible"/>
                                      </p:to>
                                    </p:set>
                                    <p:animEffect filter="fade" transition="in">
                                      <p:cBhvr>
                                        <p:cTn dur="500"/>
                                        <p:tgtEl>
                                          <p:spTgt spid="1106"/>
                                        </p:tgtEl>
                                      </p:cBhvr>
                                    </p:animEffect>
                                  </p:childTnLst>
                                </p:cTn>
                              </p:par>
                              <p:par>
                                <p:cTn fill="hold" nodeType="withEffect" presetClass="entr" presetID="10" presetSubtype="0">
                                  <p:stCondLst>
                                    <p:cond delay="0"/>
                                  </p:stCondLst>
                                  <p:childTnLst>
                                    <p:set>
                                      <p:cBhvr>
                                        <p:cTn dur="1" fill="hold">
                                          <p:stCondLst>
                                            <p:cond delay="0"/>
                                          </p:stCondLst>
                                        </p:cTn>
                                        <p:tgtEl>
                                          <p:spTgt spid="1105"/>
                                        </p:tgtEl>
                                        <p:attrNameLst>
                                          <p:attrName>style.visibility</p:attrName>
                                        </p:attrNameLst>
                                      </p:cBhvr>
                                      <p:to>
                                        <p:strVal val="visible"/>
                                      </p:to>
                                    </p:set>
                                    <p:animEffect filter="fade" transition="in">
                                      <p:cBhvr>
                                        <p:cTn dur="500"/>
                                        <p:tgtEl>
                                          <p:spTgt spid="1105"/>
                                        </p:tgtEl>
                                      </p:cBhvr>
                                    </p:animEffect>
                                  </p:childTnLst>
                                </p:cTn>
                              </p:par>
                              <p:par>
                                <p:cTn fill="hold" nodeType="withEffect" presetClass="entr" presetID="10" presetSubtype="0">
                                  <p:stCondLst>
                                    <p:cond delay="0"/>
                                  </p:stCondLst>
                                  <p:childTnLst>
                                    <p:set>
                                      <p:cBhvr>
                                        <p:cTn dur="1" fill="hold">
                                          <p:stCondLst>
                                            <p:cond delay="0"/>
                                          </p:stCondLst>
                                        </p:cTn>
                                        <p:tgtEl>
                                          <p:spTgt spid="1107"/>
                                        </p:tgtEl>
                                        <p:attrNameLst>
                                          <p:attrName>style.visibility</p:attrName>
                                        </p:attrNameLst>
                                      </p:cBhvr>
                                      <p:to>
                                        <p:strVal val="visible"/>
                                      </p:to>
                                    </p:set>
                                    <p:animEffect filter="fade" transition="in">
                                      <p:cBhvr>
                                        <p:cTn dur="500"/>
                                        <p:tgtEl>
                                          <p:spTgt spid="1107"/>
                                        </p:tgtEl>
                                      </p:cBhvr>
                                    </p:animEffect>
                                  </p:childTnLst>
                                </p:cTn>
                              </p:par>
                              <p:par>
                                <p:cTn fill="hold" nodeType="withEffect" presetClass="entr" presetID="10" presetSubtype="0">
                                  <p:stCondLst>
                                    <p:cond delay="0"/>
                                  </p:stCondLst>
                                  <p:childTnLst>
                                    <p:set>
                                      <p:cBhvr>
                                        <p:cTn dur="1" fill="hold">
                                          <p:stCondLst>
                                            <p:cond delay="0"/>
                                          </p:stCondLst>
                                        </p:cTn>
                                        <p:tgtEl>
                                          <p:spTgt spid="1113"/>
                                        </p:tgtEl>
                                        <p:attrNameLst>
                                          <p:attrName>style.visibility</p:attrName>
                                        </p:attrNameLst>
                                      </p:cBhvr>
                                      <p:to>
                                        <p:strVal val="visible"/>
                                      </p:to>
                                    </p:set>
                                    <p:animEffect filter="fade" transition="in">
                                      <p:cBhvr>
                                        <p:cTn dur="500"/>
                                        <p:tgtEl>
                                          <p:spTgt spid="11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4"/>
                                        </p:tgtEl>
                                        <p:attrNameLst>
                                          <p:attrName>style.visibility</p:attrName>
                                        </p:attrNameLst>
                                      </p:cBhvr>
                                      <p:to>
                                        <p:strVal val="visible"/>
                                      </p:to>
                                    </p:set>
                                    <p:animEffect filter="fade" transition="in">
                                      <p:cBhvr>
                                        <p:cTn dur="500"/>
                                        <p:tgtEl>
                                          <p:spTgt spid="1114"/>
                                        </p:tgtEl>
                                      </p:cBhvr>
                                    </p:animEffect>
                                  </p:childTnLst>
                                </p:cTn>
                              </p:par>
                              <p:par>
                                <p:cTn fill="hold" nodeType="withEffect" presetClass="entr" presetID="10" presetSubtype="0">
                                  <p:stCondLst>
                                    <p:cond delay="0"/>
                                  </p:stCondLst>
                                  <p:childTnLst>
                                    <p:set>
                                      <p:cBhvr>
                                        <p:cTn dur="1" fill="hold">
                                          <p:stCondLst>
                                            <p:cond delay="0"/>
                                          </p:stCondLst>
                                        </p:cTn>
                                        <p:tgtEl>
                                          <p:spTgt spid="1115"/>
                                        </p:tgtEl>
                                        <p:attrNameLst>
                                          <p:attrName>style.visibility</p:attrName>
                                        </p:attrNameLst>
                                      </p:cBhvr>
                                      <p:to>
                                        <p:strVal val="visible"/>
                                      </p:to>
                                    </p:set>
                                    <p:animEffect filter="fade" transition="in">
                                      <p:cBhvr>
                                        <p:cTn dur="500"/>
                                        <p:tgtEl>
                                          <p:spTgt spid="1115"/>
                                        </p:tgtEl>
                                      </p:cBhvr>
                                    </p:animEffect>
                                  </p:childTnLst>
                                </p:cTn>
                              </p:par>
                              <p:par>
                                <p:cTn fill="hold" nodeType="withEffect" presetClass="entr" presetID="10" presetSubtype="0">
                                  <p:stCondLst>
                                    <p:cond delay="0"/>
                                  </p:stCondLst>
                                  <p:childTnLst>
                                    <p:set>
                                      <p:cBhvr>
                                        <p:cTn dur="1" fill="hold">
                                          <p:stCondLst>
                                            <p:cond delay="0"/>
                                          </p:stCondLst>
                                        </p:cTn>
                                        <p:tgtEl>
                                          <p:spTgt spid="1116"/>
                                        </p:tgtEl>
                                        <p:attrNameLst>
                                          <p:attrName>style.visibility</p:attrName>
                                        </p:attrNameLst>
                                      </p:cBhvr>
                                      <p:to>
                                        <p:strVal val="visible"/>
                                      </p:to>
                                    </p:set>
                                    <p:animEffect filter="fade" transition="in">
                                      <p:cBhvr>
                                        <p:cTn dur="500"/>
                                        <p:tgtEl>
                                          <p:spTgt spid="1116"/>
                                        </p:tgtEl>
                                      </p:cBhvr>
                                    </p:animEffect>
                                  </p:childTnLst>
                                </p:cTn>
                              </p:par>
                              <p:par>
                                <p:cTn fill="hold" nodeType="withEffect" presetClass="entr" presetID="10" presetSubtype="0">
                                  <p:stCondLst>
                                    <p:cond delay="0"/>
                                  </p:stCondLst>
                                  <p:childTnLst>
                                    <p:set>
                                      <p:cBhvr>
                                        <p:cTn dur="1" fill="hold">
                                          <p:stCondLst>
                                            <p:cond delay="0"/>
                                          </p:stCondLst>
                                        </p:cTn>
                                        <p:tgtEl>
                                          <p:spTgt spid="1117"/>
                                        </p:tgtEl>
                                        <p:attrNameLst>
                                          <p:attrName>style.visibility</p:attrName>
                                        </p:attrNameLst>
                                      </p:cBhvr>
                                      <p:to>
                                        <p:strVal val="visible"/>
                                      </p:to>
                                    </p:set>
                                    <p:animEffect filter="fade" transition="in">
                                      <p:cBhvr>
                                        <p:cTn dur="500"/>
                                        <p:tgtEl>
                                          <p:spTgt spid="1117"/>
                                        </p:tgtEl>
                                      </p:cBhvr>
                                    </p:animEffect>
                                  </p:childTnLst>
                                </p:cTn>
                              </p:par>
                              <p:par>
                                <p:cTn fill="hold" nodeType="withEffect" presetClass="entr" presetID="10" presetSubtype="0">
                                  <p:stCondLst>
                                    <p:cond delay="0"/>
                                  </p:stCondLst>
                                  <p:childTnLst>
                                    <p:set>
                                      <p:cBhvr>
                                        <p:cTn dur="1" fill="hold">
                                          <p:stCondLst>
                                            <p:cond delay="0"/>
                                          </p:stCondLst>
                                        </p:cTn>
                                        <p:tgtEl>
                                          <p:spTgt spid="1126"/>
                                        </p:tgtEl>
                                        <p:attrNameLst>
                                          <p:attrName>style.visibility</p:attrName>
                                        </p:attrNameLst>
                                      </p:cBhvr>
                                      <p:to>
                                        <p:strVal val="visible"/>
                                      </p:to>
                                    </p:set>
                                    <p:animEffect filter="fade" transition="in">
                                      <p:cBhvr>
                                        <p:cTn dur="500"/>
                                        <p:tgtEl>
                                          <p:spTgt spid="11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8"/>
                                        </p:tgtEl>
                                        <p:attrNameLst>
                                          <p:attrName>style.visibility</p:attrName>
                                        </p:attrNameLst>
                                      </p:cBhvr>
                                      <p:to>
                                        <p:strVal val="visible"/>
                                      </p:to>
                                    </p:set>
                                    <p:animEffect filter="fade" transition="in">
                                      <p:cBhvr>
                                        <p:cTn dur="500"/>
                                        <p:tgtEl>
                                          <p:spTgt spid="1118"/>
                                        </p:tgtEl>
                                      </p:cBhvr>
                                    </p:animEffect>
                                  </p:childTnLst>
                                </p:cTn>
                              </p:par>
                              <p:par>
                                <p:cTn fill="hold" nodeType="withEffect" presetClass="entr" presetID="10" presetSubtype="0">
                                  <p:stCondLst>
                                    <p:cond delay="0"/>
                                  </p:stCondLst>
                                  <p:childTnLst>
                                    <p:set>
                                      <p:cBhvr>
                                        <p:cTn dur="1" fill="hold">
                                          <p:stCondLst>
                                            <p:cond delay="0"/>
                                          </p:stCondLst>
                                        </p:cTn>
                                        <p:tgtEl>
                                          <p:spTgt spid="1119"/>
                                        </p:tgtEl>
                                        <p:attrNameLst>
                                          <p:attrName>style.visibility</p:attrName>
                                        </p:attrNameLst>
                                      </p:cBhvr>
                                      <p:to>
                                        <p:strVal val="visible"/>
                                      </p:to>
                                    </p:set>
                                    <p:animEffect filter="fade" transition="in">
                                      <p:cBhvr>
                                        <p:cTn dur="500"/>
                                        <p:tgtEl>
                                          <p:spTgt spid="1119"/>
                                        </p:tgtEl>
                                      </p:cBhvr>
                                    </p:animEffect>
                                  </p:childTnLst>
                                </p:cTn>
                              </p:par>
                              <p:par>
                                <p:cTn fill="hold" nodeType="withEffect" presetClass="entr" presetID="10" presetSubtype="0">
                                  <p:stCondLst>
                                    <p:cond delay="0"/>
                                  </p:stCondLst>
                                  <p:childTnLst>
                                    <p:set>
                                      <p:cBhvr>
                                        <p:cTn dur="1" fill="hold">
                                          <p:stCondLst>
                                            <p:cond delay="0"/>
                                          </p:stCondLst>
                                        </p:cTn>
                                        <p:tgtEl>
                                          <p:spTgt spid="1120"/>
                                        </p:tgtEl>
                                        <p:attrNameLst>
                                          <p:attrName>style.visibility</p:attrName>
                                        </p:attrNameLst>
                                      </p:cBhvr>
                                      <p:to>
                                        <p:strVal val="visible"/>
                                      </p:to>
                                    </p:set>
                                    <p:animEffect filter="fade" transition="in">
                                      <p:cBhvr>
                                        <p:cTn dur="500"/>
                                        <p:tgtEl>
                                          <p:spTgt spid="1120"/>
                                        </p:tgtEl>
                                      </p:cBhvr>
                                    </p:animEffect>
                                  </p:childTnLst>
                                </p:cTn>
                              </p:par>
                              <p:par>
                                <p:cTn fill="hold" nodeType="withEffect" presetClass="entr" presetID="10" presetSubtype="0">
                                  <p:stCondLst>
                                    <p:cond delay="0"/>
                                  </p:stCondLst>
                                  <p:childTnLst>
                                    <p:set>
                                      <p:cBhvr>
                                        <p:cTn dur="1" fill="hold">
                                          <p:stCondLst>
                                            <p:cond delay="0"/>
                                          </p:stCondLst>
                                        </p:cTn>
                                        <p:tgtEl>
                                          <p:spTgt spid="1121"/>
                                        </p:tgtEl>
                                        <p:attrNameLst>
                                          <p:attrName>style.visibility</p:attrName>
                                        </p:attrNameLst>
                                      </p:cBhvr>
                                      <p:to>
                                        <p:strVal val="visible"/>
                                      </p:to>
                                    </p:set>
                                    <p:animEffect filter="fade" transition="in">
                                      <p:cBhvr>
                                        <p:cTn dur="500"/>
                                        <p:tgtEl>
                                          <p:spTgt spid="1121"/>
                                        </p:tgtEl>
                                      </p:cBhvr>
                                    </p:animEffect>
                                  </p:childTnLst>
                                </p:cTn>
                              </p:par>
                              <p:par>
                                <p:cTn fill="hold" nodeType="withEffect" presetClass="entr" presetID="10" presetSubtype="0">
                                  <p:stCondLst>
                                    <p:cond delay="0"/>
                                  </p:stCondLst>
                                  <p:childTnLst>
                                    <p:set>
                                      <p:cBhvr>
                                        <p:cTn dur="1" fill="hold">
                                          <p:stCondLst>
                                            <p:cond delay="0"/>
                                          </p:stCondLst>
                                        </p:cTn>
                                        <p:tgtEl>
                                          <p:spTgt spid="1122"/>
                                        </p:tgtEl>
                                        <p:attrNameLst>
                                          <p:attrName>style.visibility</p:attrName>
                                        </p:attrNameLst>
                                      </p:cBhvr>
                                      <p:to>
                                        <p:strVal val="visible"/>
                                      </p:to>
                                    </p:set>
                                    <p:animEffect filter="fade" transition="in">
                                      <p:cBhvr>
                                        <p:cTn dur="500"/>
                                        <p:tgtEl>
                                          <p:spTgt spid="1122"/>
                                        </p:tgtEl>
                                      </p:cBhvr>
                                    </p:animEffect>
                                  </p:childTnLst>
                                </p:cTn>
                              </p:par>
                              <p:par>
                                <p:cTn fill="hold" nodeType="withEffect" presetClass="entr" presetID="10" presetSubtype="0">
                                  <p:stCondLst>
                                    <p:cond delay="0"/>
                                  </p:stCondLst>
                                  <p:childTnLst>
                                    <p:set>
                                      <p:cBhvr>
                                        <p:cTn dur="1" fill="hold">
                                          <p:stCondLst>
                                            <p:cond delay="0"/>
                                          </p:stCondLst>
                                        </p:cTn>
                                        <p:tgtEl>
                                          <p:spTgt spid="1123"/>
                                        </p:tgtEl>
                                        <p:attrNameLst>
                                          <p:attrName>style.visibility</p:attrName>
                                        </p:attrNameLst>
                                      </p:cBhvr>
                                      <p:to>
                                        <p:strVal val="visible"/>
                                      </p:to>
                                    </p:set>
                                    <p:animEffect filter="fade" transition="in">
                                      <p:cBhvr>
                                        <p:cTn dur="500"/>
                                        <p:tgtEl>
                                          <p:spTgt spid="1123"/>
                                        </p:tgtEl>
                                      </p:cBhvr>
                                    </p:animEffect>
                                  </p:childTnLst>
                                </p:cTn>
                              </p:par>
                              <p:par>
                                <p:cTn fill="hold" nodeType="withEffect" presetClass="entr" presetID="10" presetSubtype="0">
                                  <p:stCondLst>
                                    <p:cond delay="0"/>
                                  </p:stCondLst>
                                  <p:childTnLst>
                                    <p:set>
                                      <p:cBhvr>
                                        <p:cTn dur="1" fill="hold">
                                          <p:stCondLst>
                                            <p:cond delay="0"/>
                                          </p:stCondLst>
                                        </p:cTn>
                                        <p:tgtEl>
                                          <p:spTgt spid="1124"/>
                                        </p:tgtEl>
                                        <p:attrNameLst>
                                          <p:attrName>style.visibility</p:attrName>
                                        </p:attrNameLst>
                                      </p:cBhvr>
                                      <p:to>
                                        <p:strVal val="visible"/>
                                      </p:to>
                                    </p:set>
                                    <p:animEffect filter="fade" transition="in">
                                      <p:cBhvr>
                                        <p:cTn dur="500"/>
                                        <p:tgtEl>
                                          <p:spTgt spid="11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4"/>
                                        </p:tgtEl>
                                        <p:attrNameLst>
                                          <p:attrName>style.visibility</p:attrName>
                                        </p:attrNameLst>
                                      </p:cBhvr>
                                      <p:to>
                                        <p:strVal val="visible"/>
                                      </p:to>
                                    </p:set>
                                    <p:animEffect filter="fade" transition="in">
                                      <p:cBhvr>
                                        <p:cTn dur="1000"/>
                                        <p:tgtEl>
                                          <p:spTgt spid="11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g25a4f0f9f92_1_335"/>
          <p:cNvSpPr txBox="1"/>
          <p:nvPr>
            <p:ph idx="1" type="body"/>
          </p:nvPr>
        </p:nvSpPr>
        <p:spPr>
          <a:xfrm>
            <a:off x="311700" y="1152475"/>
            <a:ext cx="8520600" cy="3904500"/>
          </a:xfrm>
          <a:prstGeom prst="rect">
            <a:avLst/>
          </a:prstGeom>
          <a:noFill/>
          <a:ln>
            <a:noFill/>
          </a:ln>
        </p:spPr>
        <p:txBody>
          <a:bodyPr anchorCtr="0" anchor="t" bIns="91425" lIns="91425" spcFirstLastPara="1" rIns="91425" wrap="square" tIns="91425">
            <a:normAutofit/>
          </a:bodyPr>
          <a:lstStyle/>
          <a:p>
            <a:pPr indent="-444500" lvl="0" marL="457200" rtl="0" algn="l">
              <a:lnSpc>
                <a:spcPct val="115000"/>
              </a:lnSpc>
              <a:spcBef>
                <a:spcPts val="0"/>
              </a:spcBef>
              <a:spcAft>
                <a:spcPts val="0"/>
              </a:spcAft>
              <a:buSzPts val="3000"/>
              <a:buChar char="●"/>
            </a:pPr>
            <a:r>
              <a:rPr lang="en" sz="3000"/>
              <a:t>Abolish the Dept of Education!</a:t>
            </a:r>
            <a:endParaRPr sz="3000"/>
          </a:p>
          <a:p>
            <a:pPr indent="0" lvl="0" marL="0" rtl="0" algn="l">
              <a:lnSpc>
                <a:spcPct val="115000"/>
              </a:lnSpc>
              <a:spcBef>
                <a:spcPts val="0"/>
              </a:spcBef>
              <a:spcAft>
                <a:spcPts val="0"/>
              </a:spcAft>
              <a:buSzPts val="1400"/>
              <a:buNone/>
            </a:pPr>
            <a:r>
              <a:t/>
            </a:r>
            <a:endParaRPr sz="3000"/>
          </a:p>
          <a:p>
            <a:pPr indent="-444500" lvl="0" marL="457200" rtl="0" algn="l">
              <a:lnSpc>
                <a:spcPct val="115000"/>
              </a:lnSpc>
              <a:spcBef>
                <a:spcPts val="0"/>
              </a:spcBef>
              <a:spcAft>
                <a:spcPts val="0"/>
              </a:spcAft>
              <a:buSzPts val="3000"/>
              <a:buChar char="●"/>
            </a:pPr>
            <a:r>
              <a:rPr lang="en" sz="3000"/>
              <a:t>End Tax Funding of Schools!</a:t>
            </a:r>
            <a:endParaRPr sz="3000"/>
          </a:p>
          <a:p>
            <a:pPr indent="-254000" lvl="0" marL="457200" rtl="0" algn="l">
              <a:lnSpc>
                <a:spcPct val="115000"/>
              </a:lnSpc>
              <a:spcBef>
                <a:spcPts val="0"/>
              </a:spcBef>
              <a:spcAft>
                <a:spcPts val="0"/>
              </a:spcAft>
              <a:buSzPts val="1400"/>
              <a:buNone/>
            </a:pPr>
            <a:r>
              <a:t/>
            </a:r>
            <a:endParaRPr sz="3000"/>
          </a:p>
          <a:p>
            <a:pPr indent="-444500" lvl="0" marL="457200" rtl="0" algn="l">
              <a:lnSpc>
                <a:spcPct val="115000"/>
              </a:lnSpc>
              <a:spcBef>
                <a:spcPts val="0"/>
              </a:spcBef>
              <a:spcAft>
                <a:spcPts val="0"/>
              </a:spcAft>
              <a:buSzPts val="3000"/>
              <a:buChar char="●"/>
            </a:pPr>
            <a:r>
              <a:rPr lang="en" sz="3000"/>
              <a:t>Vouchers &amp; ESAs are a </a:t>
            </a:r>
            <a:r>
              <a:rPr b="1" lang="en" sz="3000" u="sng"/>
              <a:t>massive improvement</a:t>
            </a:r>
            <a:r>
              <a:rPr lang="en" sz="3000"/>
              <a:t>!</a:t>
            </a:r>
            <a:endParaRPr sz="3000"/>
          </a:p>
        </p:txBody>
      </p:sp>
      <p:sp>
        <p:nvSpPr>
          <p:cNvPr id="1140" name="Google Shape;1140;g25a4f0f9f92_1_335"/>
          <p:cNvSpPr txBox="1"/>
          <p:nvPr>
            <p:ph idx="12" type="sldNum"/>
          </p:nvPr>
        </p:nvSpPr>
        <p:spPr>
          <a:xfrm>
            <a:off x="8732394" y="4848288"/>
            <a:ext cx="411600" cy="2952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spcBef>
                <a:spcPts val="0"/>
              </a:spcBef>
              <a:spcAft>
                <a:spcPts val="0"/>
              </a:spcAft>
              <a:buClr>
                <a:srgbClr val="000000"/>
              </a:buClr>
              <a:buSzPct val="100000"/>
              <a:buFont typeface="Arial"/>
              <a:buNone/>
            </a:pPr>
            <a:fld id="{00000000-1234-1234-1234-123412341234}" type="slidenum">
              <a:rPr lang="en"/>
              <a:t>‹#›</a:t>
            </a:fld>
            <a:endParaRPr/>
          </a:p>
        </p:txBody>
      </p:sp>
      <p:pic>
        <p:nvPicPr>
          <p:cNvPr id="1141" name="Google Shape;1141;g25a4f0f9f92_1_335"/>
          <p:cNvPicPr preferRelativeResize="0"/>
          <p:nvPr/>
        </p:nvPicPr>
        <p:blipFill rotWithShape="1">
          <a:blip r:embed="rId3">
            <a:alphaModFix/>
          </a:blip>
          <a:srcRect b="0" l="0" r="0" t="0"/>
          <a:stretch/>
        </p:blipFill>
        <p:spPr>
          <a:xfrm>
            <a:off x="6158846" y="559325"/>
            <a:ext cx="2573566" cy="2571752"/>
          </a:xfrm>
          <a:prstGeom prst="rect">
            <a:avLst/>
          </a:prstGeom>
          <a:noFill/>
          <a:ln>
            <a:noFill/>
          </a:ln>
        </p:spPr>
      </p:pic>
      <p:sp>
        <p:nvSpPr>
          <p:cNvPr id="1142" name="Google Shape;1142;g25a4f0f9f92_1_335"/>
          <p:cNvSpPr txBox="1"/>
          <p:nvPr/>
        </p:nvSpPr>
        <p:spPr>
          <a:xfrm>
            <a:off x="426000" y="5593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3300"/>
              <a:buFont typeface="Roboto"/>
              <a:buNone/>
            </a:pPr>
            <a:r>
              <a:rPr b="1" i="0" lang="en" sz="3000" u="none" cap="none" strike="noStrike">
                <a:solidFill>
                  <a:schemeClr val="dk1"/>
                </a:solidFill>
                <a:latin typeface="Roboto"/>
                <a:ea typeface="Roboto"/>
                <a:cs typeface="Roboto"/>
                <a:sym typeface="Roboto"/>
              </a:rPr>
              <a:t>Conclusion</a:t>
            </a:r>
            <a:endParaRPr sz="1100"/>
          </a:p>
        </p:txBody>
      </p:sp>
      <p:sp>
        <p:nvSpPr>
          <p:cNvPr id="1143" name="Google Shape;1143;g25a4f0f9f92_1_335"/>
          <p:cNvSpPr txBox="1"/>
          <p:nvPr/>
        </p:nvSpPr>
        <p:spPr>
          <a:xfrm>
            <a:off x="1247400" y="4135150"/>
            <a:ext cx="76992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u="sng">
                <a:solidFill>
                  <a:schemeClr val="dk1"/>
                </a:solidFill>
                <a:latin typeface="Arial"/>
                <a:ea typeface="Arial"/>
                <a:cs typeface="Arial"/>
                <a:sym typeface="Arial"/>
                <a:hlinkClick r:id="rId4">
                  <a:extLst>
                    <a:ext uri="{A12FA001-AC4F-418D-AE19-62706E023703}">
                      <ahyp:hlinkClr val="tx"/>
                    </a:ext>
                  </a:extLst>
                </a:hlinkClick>
              </a:rPr>
              <a:t>https://www.inquirer.com/politics/pennsylvania/shapiro-vouchers-choice-school-20230630.html</a:t>
            </a:r>
            <a:r>
              <a:rPr lang="en" sz="1400">
                <a:solidFill>
                  <a:schemeClr val="dk1"/>
                </a:solidFill>
                <a:latin typeface="Arial"/>
                <a:ea typeface="Arial"/>
                <a:cs typeface="Arial"/>
                <a:sym typeface="Arial"/>
              </a:rPr>
              <a:t> </a:t>
            </a:r>
            <a:endParaRPr sz="110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1"/>
                                        </p:tgtEl>
                                        <p:attrNameLst>
                                          <p:attrName>style.visibility</p:attrName>
                                        </p:attrNameLst>
                                      </p:cBhvr>
                                      <p:to>
                                        <p:strVal val="visible"/>
                                      </p:to>
                                    </p:set>
                                    <p:animEffect filter="fade" transition="in">
                                      <p:cBhvr>
                                        <p:cTn dur="500"/>
                                        <p:tgtEl>
                                          <p:spTgt spid="11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9">
                                            <p:txEl>
                                              <p:pRg end="0" st="0"/>
                                            </p:txEl>
                                          </p:spTgt>
                                        </p:tgtEl>
                                        <p:attrNameLst>
                                          <p:attrName>style.visibility</p:attrName>
                                        </p:attrNameLst>
                                      </p:cBhvr>
                                      <p:to>
                                        <p:strVal val="visible"/>
                                      </p:to>
                                    </p:set>
                                    <p:animEffect filter="fade" transition="in">
                                      <p:cBhvr>
                                        <p:cTn dur="3000"/>
                                        <p:tgtEl>
                                          <p:spTgt spid="11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9">
                                            <p:txEl>
                                              <p:pRg end="1" st="1"/>
                                            </p:txEl>
                                          </p:spTgt>
                                        </p:tgtEl>
                                        <p:attrNameLst>
                                          <p:attrName>style.visibility</p:attrName>
                                        </p:attrNameLst>
                                      </p:cBhvr>
                                      <p:to>
                                        <p:strVal val="visible"/>
                                      </p:to>
                                    </p:set>
                                    <p:animEffect filter="fade" transition="in">
                                      <p:cBhvr>
                                        <p:cTn dur="3000"/>
                                        <p:tgtEl>
                                          <p:spTgt spid="113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9">
                                            <p:txEl>
                                              <p:pRg end="2" st="2"/>
                                            </p:txEl>
                                          </p:spTgt>
                                        </p:tgtEl>
                                        <p:attrNameLst>
                                          <p:attrName>style.visibility</p:attrName>
                                        </p:attrNameLst>
                                      </p:cBhvr>
                                      <p:to>
                                        <p:strVal val="visible"/>
                                      </p:to>
                                    </p:set>
                                    <p:animEffect filter="fade" transition="in">
                                      <p:cBhvr>
                                        <p:cTn dur="3000"/>
                                        <p:tgtEl>
                                          <p:spTgt spid="113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9">
                                            <p:txEl>
                                              <p:pRg end="3" st="3"/>
                                            </p:txEl>
                                          </p:spTgt>
                                        </p:tgtEl>
                                        <p:attrNameLst>
                                          <p:attrName>style.visibility</p:attrName>
                                        </p:attrNameLst>
                                      </p:cBhvr>
                                      <p:to>
                                        <p:strVal val="visible"/>
                                      </p:to>
                                    </p:set>
                                    <p:animEffect filter="fade" transition="in">
                                      <p:cBhvr>
                                        <p:cTn dur="3000"/>
                                        <p:tgtEl>
                                          <p:spTgt spid="113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9">
                                            <p:txEl>
                                              <p:pRg end="4" st="4"/>
                                            </p:txEl>
                                          </p:spTgt>
                                        </p:tgtEl>
                                        <p:attrNameLst>
                                          <p:attrName>style.visibility</p:attrName>
                                        </p:attrNameLst>
                                      </p:cBhvr>
                                      <p:to>
                                        <p:strVal val="visible"/>
                                      </p:to>
                                    </p:set>
                                    <p:animEffect filter="fade" transition="in">
                                      <p:cBhvr>
                                        <p:cTn dur="3000"/>
                                        <p:tgtEl>
                                          <p:spTgt spid="1139">
                                            <p:txEl>
                                              <p:pRg end="4" st="4"/>
                                            </p:txEl>
                                          </p:spTgt>
                                        </p:tgtEl>
                                      </p:cBhvr>
                                    </p:animEffect>
                                  </p:childTnLst>
                                </p:cTn>
                              </p:par>
                            </p:childTnLst>
                          </p:cTn>
                        </p:par>
                        <p:par>
                          <p:cTn fill="hold">
                            <p:stCondLst>
                              <p:cond delay="3000"/>
                            </p:stCondLst>
                            <p:childTnLst>
                              <p:par>
                                <p:cTn fill="hold" nodeType="afterEffect" presetClass="entr" presetID="10" presetSubtype="0">
                                  <p:stCondLst>
                                    <p:cond delay="1500"/>
                                  </p:stCondLst>
                                  <p:childTnLst>
                                    <p:set>
                                      <p:cBhvr>
                                        <p:cTn dur="1" fill="hold">
                                          <p:stCondLst>
                                            <p:cond delay="0"/>
                                          </p:stCondLst>
                                        </p:cTn>
                                        <p:tgtEl>
                                          <p:spTgt spid="1143"/>
                                        </p:tgtEl>
                                        <p:attrNameLst>
                                          <p:attrName>style.visibility</p:attrName>
                                        </p:attrNameLst>
                                      </p:cBhvr>
                                      <p:to>
                                        <p:strVal val="visible"/>
                                      </p:to>
                                    </p:set>
                                    <p:animEffect filter="fade" transition="in">
                                      <p:cBhvr>
                                        <p:cTn dur="500"/>
                                        <p:tgtEl>
                                          <p:spTgt spid="1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g27424a17f89_0_0"/>
          <p:cNvSpPr txBox="1"/>
          <p:nvPr>
            <p:ph type="title"/>
          </p:nvPr>
        </p:nvSpPr>
        <p:spPr>
          <a:xfrm>
            <a:off x="1376700" y="2255988"/>
            <a:ext cx="6390600" cy="631500"/>
          </a:xfrm>
          <a:prstGeom prst="rect">
            <a:avLst/>
          </a:prstGeom>
          <a:noFill/>
          <a:ln>
            <a:noFill/>
          </a:ln>
          <a:effectLst>
            <a:outerShdw rotWithShape="0" algn="bl" dist="19050">
              <a:schemeClr val="lt2"/>
            </a:outerShdw>
          </a:effectLst>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08333"/>
              <a:buNone/>
            </a:pPr>
            <a:r>
              <a:rPr lang="en"/>
              <a:t>Thank You!</a:t>
            </a:r>
            <a:endParaRPr/>
          </a:p>
        </p:txBody>
      </p:sp>
      <p:sp>
        <p:nvSpPr>
          <p:cNvPr id="1149" name="Google Shape;1149;g27424a17f89_0_0"/>
          <p:cNvSpPr txBox="1"/>
          <p:nvPr>
            <p:ph idx="12" type="sldNum"/>
          </p:nvPr>
        </p:nvSpPr>
        <p:spPr>
          <a:xfrm>
            <a:off x="8719194" y="4849563"/>
            <a:ext cx="411600" cy="295200"/>
          </a:xfrm>
          <a:prstGeom prst="rect">
            <a:avLst/>
          </a:prstGeom>
          <a:noFill/>
          <a:ln>
            <a:noFill/>
          </a:ln>
        </p:spPr>
        <p:txBody>
          <a:bodyPr anchorCtr="0" anchor="ctr" bIns="91425" lIns="91425" spcFirstLastPara="1" rIns="91425" wrap="square" tIns="91425">
            <a:normAutofit fontScale="85000" lnSpcReduction="20000"/>
          </a:bodyPr>
          <a:lstStyle/>
          <a:p>
            <a:pPr indent="0" lvl="0" marL="0" rtl="0" algn="r">
              <a:spcBef>
                <a:spcPts val="0"/>
              </a:spcBef>
              <a:spcAft>
                <a:spcPts val="0"/>
              </a:spcAft>
              <a:buClr>
                <a:srgbClr val="000000"/>
              </a:buClr>
              <a:buSzPct val="100000"/>
              <a:buFont typeface="Arial"/>
              <a:buNone/>
            </a:pPr>
            <a:fld id="{00000000-1234-1234-1234-123412341234}" type="slidenum">
              <a:rPr lang="en"/>
              <a:t>‹#›</a:t>
            </a:fld>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g27530e3e17c_1_66"/>
          <p:cNvSpPr txBox="1"/>
          <p:nvPr>
            <p:ph type="title"/>
          </p:nvPr>
        </p:nvSpPr>
        <p:spPr>
          <a:xfrm>
            <a:off x="311700" y="445025"/>
            <a:ext cx="8520600" cy="572700"/>
          </a:xfrm>
          <a:prstGeom prst="rect">
            <a:avLst/>
          </a:prstGeom>
          <a:noFill/>
          <a:ln>
            <a:noFill/>
          </a:ln>
          <a:effectLst>
            <a:outerShdw rotWithShape="0" algn="bl" dist="19050">
              <a:schemeClr val="lt2"/>
            </a:outerShdw>
          </a:effectLst>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Law of Liberty</a:t>
            </a:r>
            <a:endParaRPr/>
          </a:p>
        </p:txBody>
      </p:sp>
      <p:sp>
        <p:nvSpPr>
          <p:cNvPr id="151" name="Google Shape;151;g27530e3e17c_1_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pSp>
        <p:nvGrpSpPr>
          <p:cNvPr id="152" name="Google Shape;152;g27530e3e17c_1_66"/>
          <p:cNvGrpSpPr/>
          <p:nvPr/>
        </p:nvGrpSpPr>
        <p:grpSpPr>
          <a:xfrm>
            <a:off x="457200" y="1281850"/>
            <a:ext cx="8229600" cy="1417500"/>
            <a:chOff x="311700" y="1281850"/>
            <a:chExt cx="8229600" cy="1417500"/>
          </a:xfrm>
        </p:grpSpPr>
        <p:sp>
          <p:nvSpPr>
            <p:cNvPr id="153" name="Google Shape;153;g27530e3e17c_1_66"/>
            <p:cNvSpPr/>
            <p:nvPr/>
          </p:nvSpPr>
          <p:spPr>
            <a:xfrm>
              <a:off x="311700" y="1281850"/>
              <a:ext cx="8229600" cy="13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g27530e3e17c_1_66"/>
            <p:cNvSpPr/>
            <p:nvPr/>
          </p:nvSpPr>
          <p:spPr>
            <a:xfrm>
              <a:off x="311700" y="1281850"/>
              <a:ext cx="1371600" cy="1371600"/>
            </a:xfrm>
            <a:prstGeom prst="halfFrame">
              <a:avLst>
                <a:gd fmla="val 33333" name="adj1"/>
                <a:gd fmla="val 33333" name="adj2"/>
              </a:avLst>
            </a:prstGeom>
            <a:solidFill>
              <a:schemeClr val="dk1"/>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g27530e3e17c_1_66"/>
            <p:cNvSpPr/>
            <p:nvPr/>
          </p:nvSpPr>
          <p:spPr>
            <a:xfrm>
              <a:off x="540300" y="1510450"/>
              <a:ext cx="914400" cy="914400"/>
            </a:xfrm>
            <a:prstGeom prst="ellipse">
              <a:avLst/>
            </a:prstGeom>
            <a:solidFill>
              <a:schemeClr val="accent3"/>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6" name="Google Shape;156;g27530e3e17c_1_66"/>
            <p:cNvPicPr preferRelativeResize="0"/>
            <p:nvPr/>
          </p:nvPicPr>
          <p:blipFill rotWithShape="1">
            <a:blip r:embed="rId3">
              <a:alphaModFix/>
            </a:blip>
            <a:srcRect b="0" l="0" r="0" t="0"/>
            <a:stretch/>
          </p:blipFill>
          <p:spPr>
            <a:xfrm>
              <a:off x="768900" y="1739050"/>
              <a:ext cx="457200" cy="457200"/>
            </a:xfrm>
            <a:prstGeom prst="rect">
              <a:avLst/>
            </a:prstGeom>
            <a:noFill/>
            <a:ln>
              <a:noFill/>
            </a:ln>
            <a:effectLst>
              <a:outerShdw blurRad="57150" rotWithShape="0" algn="bl" dir="5400000" dist="19050">
                <a:srgbClr val="000000">
                  <a:alpha val="49800"/>
                </a:srgbClr>
              </a:outerShdw>
            </a:effectLst>
          </p:spPr>
        </p:pic>
        <p:sp>
          <p:nvSpPr>
            <p:cNvPr id="157" name="Google Shape;157;g27530e3e17c_1_66"/>
            <p:cNvSpPr txBox="1"/>
            <p:nvPr/>
          </p:nvSpPr>
          <p:spPr>
            <a:xfrm>
              <a:off x="1643850" y="1281850"/>
              <a:ext cx="6828600" cy="14175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200"/>
                </a:spcAft>
                <a:buClr>
                  <a:schemeClr val="lt2"/>
                </a:buClr>
                <a:buSzPts val="1100"/>
                <a:buFont typeface="Arial"/>
                <a:buNone/>
              </a:pPr>
              <a:r>
                <a:rPr b="0" i="0" lang="en" sz="2000" u="none" cap="none" strike="noStrike">
                  <a:solidFill>
                    <a:schemeClr val="dk2"/>
                  </a:solidFill>
                  <a:latin typeface="Roboto"/>
                  <a:ea typeface="Roboto"/>
                  <a:cs typeface="Roboto"/>
                  <a:sym typeface="Roboto"/>
                </a:rPr>
                <a:t>The state of being free within society from oppres</a:t>
              </a:r>
              <a:r>
                <a:rPr lang="en" sz="2000">
                  <a:solidFill>
                    <a:schemeClr val="dk2"/>
                  </a:solidFill>
                  <a:latin typeface="Roboto"/>
                  <a:ea typeface="Roboto"/>
                  <a:cs typeface="Roboto"/>
                  <a:sym typeface="Roboto"/>
                </a:rPr>
                <a:t>sive</a:t>
              </a:r>
              <a:r>
                <a:rPr b="0" i="0" lang="en" sz="2000" u="none" cap="none" strike="noStrike">
                  <a:solidFill>
                    <a:schemeClr val="dk2"/>
                  </a:solidFill>
                  <a:latin typeface="Roboto"/>
                  <a:ea typeface="Roboto"/>
                  <a:cs typeface="Roboto"/>
                  <a:sym typeface="Roboto"/>
                </a:rPr>
                <a:t> restrictions imposed by authority on an indi</a:t>
              </a:r>
              <a:r>
                <a:rPr lang="en" sz="2000">
                  <a:solidFill>
                    <a:schemeClr val="dk2"/>
                  </a:solidFill>
                  <a:latin typeface="Roboto"/>
                  <a:ea typeface="Roboto"/>
                  <a:cs typeface="Roboto"/>
                  <a:sym typeface="Roboto"/>
                </a:rPr>
                <a:t>vidual’s right to life, liberty and property</a:t>
              </a:r>
              <a:endParaRPr b="0" i="0" sz="1600" u="none" cap="none" strike="noStrike">
                <a:solidFill>
                  <a:srgbClr val="000000"/>
                </a:solidFill>
                <a:latin typeface="Roboto"/>
                <a:ea typeface="Roboto"/>
                <a:cs typeface="Roboto"/>
                <a:sym typeface="Roboto"/>
              </a:endParaRPr>
            </a:p>
          </p:txBody>
        </p:sp>
      </p:grpSp>
      <p:grpSp>
        <p:nvGrpSpPr>
          <p:cNvPr id="158" name="Google Shape;158;g27530e3e17c_1_66"/>
          <p:cNvGrpSpPr/>
          <p:nvPr/>
        </p:nvGrpSpPr>
        <p:grpSpPr>
          <a:xfrm>
            <a:off x="457200" y="2910500"/>
            <a:ext cx="8229600" cy="1417500"/>
            <a:chOff x="311700" y="1281850"/>
            <a:chExt cx="8229600" cy="1417500"/>
          </a:xfrm>
        </p:grpSpPr>
        <p:sp>
          <p:nvSpPr>
            <p:cNvPr id="159" name="Google Shape;159;g27530e3e17c_1_66"/>
            <p:cNvSpPr/>
            <p:nvPr/>
          </p:nvSpPr>
          <p:spPr>
            <a:xfrm>
              <a:off x="311700" y="1281850"/>
              <a:ext cx="8229600" cy="1371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g27530e3e17c_1_66"/>
            <p:cNvSpPr/>
            <p:nvPr/>
          </p:nvSpPr>
          <p:spPr>
            <a:xfrm>
              <a:off x="311700" y="1281850"/>
              <a:ext cx="1371600" cy="1371600"/>
            </a:xfrm>
            <a:prstGeom prst="halfFrame">
              <a:avLst>
                <a:gd fmla="val 33333" name="adj1"/>
                <a:gd fmla="val 33333" name="adj2"/>
              </a:avLst>
            </a:prstGeom>
            <a:solidFill>
              <a:schemeClr val="dk1"/>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g27530e3e17c_1_66"/>
            <p:cNvSpPr/>
            <p:nvPr/>
          </p:nvSpPr>
          <p:spPr>
            <a:xfrm>
              <a:off x="540300" y="1510450"/>
              <a:ext cx="914400" cy="914400"/>
            </a:xfrm>
            <a:prstGeom prst="ellipse">
              <a:avLst/>
            </a:prstGeom>
            <a:solidFill>
              <a:schemeClr val="accent3"/>
            </a:solidFill>
            <a:ln>
              <a:noFill/>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2" name="Google Shape;162;g27530e3e17c_1_66"/>
            <p:cNvPicPr preferRelativeResize="0"/>
            <p:nvPr/>
          </p:nvPicPr>
          <p:blipFill rotWithShape="1">
            <a:blip r:embed="rId3">
              <a:alphaModFix/>
            </a:blip>
            <a:srcRect b="0" l="0" r="0" t="0"/>
            <a:stretch/>
          </p:blipFill>
          <p:spPr>
            <a:xfrm>
              <a:off x="768900" y="1739050"/>
              <a:ext cx="457200" cy="457200"/>
            </a:xfrm>
            <a:prstGeom prst="rect">
              <a:avLst/>
            </a:prstGeom>
            <a:noFill/>
            <a:ln>
              <a:noFill/>
            </a:ln>
            <a:effectLst>
              <a:outerShdw blurRad="57150" rotWithShape="0" algn="bl" dir="5400000" dist="19050">
                <a:srgbClr val="000000">
                  <a:alpha val="49800"/>
                </a:srgbClr>
              </a:outerShdw>
            </a:effectLst>
          </p:spPr>
        </p:pic>
        <p:sp>
          <p:nvSpPr>
            <p:cNvPr id="163" name="Google Shape;163;g27530e3e17c_1_66"/>
            <p:cNvSpPr txBox="1"/>
            <p:nvPr/>
          </p:nvSpPr>
          <p:spPr>
            <a:xfrm>
              <a:off x="1643850" y="1281850"/>
              <a:ext cx="6828600" cy="14175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200"/>
                </a:spcAft>
                <a:buClr>
                  <a:schemeClr val="lt2"/>
                </a:buClr>
                <a:buSzPts val="1100"/>
                <a:buFont typeface="Arial"/>
                <a:buNone/>
              </a:pPr>
              <a:r>
                <a:rPr lang="en" sz="2000">
                  <a:solidFill>
                    <a:schemeClr val="dk2"/>
                  </a:solidFill>
                  <a:latin typeface="Roboto"/>
                  <a:ea typeface="Roboto"/>
                  <a:cs typeface="Roboto"/>
                  <a:sym typeface="Roboto"/>
                </a:rPr>
                <a:t>The only proper role of law is to protect the rights of individuals.</a:t>
              </a:r>
              <a:endParaRPr b="0" i="0" sz="1600" u="none" cap="none" strike="noStrike">
                <a:solidFill>
                  <a:srgbClr val="000000"/>
                </a:solidFill>
                <a:latin typeface="Roboto"/>
                <a:ea typeface="Roboto"/>
                <a:cs typeface="Roboto"/>
                <a:sym typeface="Roboto"/>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Libertarian Party - Pennsylvania">
  <a:themeElements>
    <a:clrScheme name="Simple Light">
      <a:dk1>
        <a:srgbClr val="FED000"/>
      </a:dk1>
      <a:lt1>
        <a:srgbClr val="56565A"/>
      </a:lt1>
      <a:dk2>
        <a:srgbClr val="FCFCFC"/>
      </a:dk2>
      <a:lt2>
        <a:srgbClr val="000000"/>
      </a:lt2>
      <a:accent1>
        <a:srgbClr val="4285F4"/>
      </a:accent1>
      <a:accent2>
        <a:srgbClr val="212121"/>
      </a:accent2>
      <a:accent3>
        <a:srgbClr val="78909C"/>
      </a:accent3>
      <a:accent4>
        <a:srgbClr val="FED000"/>
      </a:accent4>
      <a:accent5>
        <a:srgbClr val="56565A"/>
      </a:accent5>
      <a:accent6>
        <a:srgbClr val="FCFCFC"/>
      </a:accent6>
      <a:hlink>
        <a:srgbClr val="FED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Rob .</dc:creator>
</cp:coreProperties>
</file>